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5"/>
  </p:notesMasterIdLst>
  <p:sldIdLst>
    <p:sldId id="256" r:id="rId5"/>
    <p:sldId id="257" r:id="rId6"/>
    <p:sldId id="286" r:id="rId7"/>
    <p:sldId id="287" r:id="rId8"/>
    <p:sldId id="259" r:id="rId9"/>
    <p:sldId id="284" r:id="rId10"/>
    <p:sldId id="288" r:id="rId11"/>
    <p:sldId id="285" r:id="rId12"/>
    <p:sldId id="289" r:id="rId13"/>
    <p:sldId id="273" r:id="rId14"/>
    <p:sldId id="283" r:id="rId15"/>
    <p:sldId id="276" r:id="rId16"/>
    <p:sldId id="277" r:id="rId17"/>
    <p:sldId id="278" r:id="rId18"/>
    <p:sldId id="279" r:id="rId19"/>
    <p:sldId id="280" r:id="rId20"/>
    <p:sldId id="281" r:id="rId21"/>
    <p:sldId id="291" r:id="rId22"/>
    <p:sldId id="290" r:id="rId23"/>
    <p:sldId id="275"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593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78" autoAdjust="0"/>
    <p:restoredTop sz="80905" autoAdjust="0"/>
  </p:normalViewPr>
  <p:slideViewPr>
    <p:cSldViewPr snapToGrid="0">
      <p:cViewPr varScale="1">
        <p:scale>
          <a:sx n="69" d="100"/>
          <a:sy n="69" d="100"/>
        </p:scale>
        <p:origin x="1195" y="72"/>
      </p:cViewPr>
      <p:guideLst/>
    </p:cSldViewPr>
  </p:slideViewPr>
  <p:notesTextViewPr>
    <p:cViewPr>
      <p:scale>
        <a:sx n="1" d="1"/>
        <a:sy n="1" d="1"/>
      </p:scale>
      <p:origin x="0" y="0"/>
    </p:cViewPr>
  </p:notesTextViewPr>
  <p:sorterViewPr>
    <p:cViewPr>
      <p:scale>
        <a:sx n="126" d="100"/>
        <a:sy n="12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87ADD9-2083-264C-A652-8D52D02F7E72}" type="datetimeFigureOut">
              <a:rPr lang="en-US" smtClean="0"/>
              <a:t>1/12/2023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7DC217-DF71-1A49-B3EA-559F1F43B0FF}" type="slidenum">
              <a:rPr lang="en-US" smtClean="0"/>
              <a:t>‹#›</a:t>
            </a:fld>
            <a:endParaRPr lang="en-US" dirty="0"/>
          </a:p>
        </p:txBody>
      </p:sp>
    </p:spTree>
    <p:extLst>
      <p:ext uri="{BB962C8B-B14F-4D97-AF65-F5344CB8AC3E}">
        <p14:creationId xmlns:p14="http://schemas.microsoft.com/office/powerpoint/2010/main" val="28464252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7DC217-DF71-1A49-B3EA-559F1F43B0FF}" type="slidenum">
              <a:rPr lang="en-US" smtClean="0"/>
              <a:t>1</a:t>
            </a:fld>
            <a:endParaRPr lang="en-US" dirty="0"/>
          </a:p>
        </p:txBody>
      </p:sp>
    </p:spTree>
    <p:extLst>
      <p:ext uri="{BB962C8B-B14F-4D97-AF65-F5344CB8AC3E}">
        <p14:creationId xmlns:p14="http://schemas.microsoft.com/office/powerpoint/2010/main" val="18100793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7DC217-DF71-1A49-B3EA-559F1F43B0FF}" type="slidenum">
              <a:rPr lang="en-US" smtClean="0"/>
              <a:t>20</a:t>
            </a:fld>
            <a:endParaRPr lang="en-US" dirty="0"/>
          </a:p>
        </p:txBody>
      </p:sp>
    </p:spTree>
    <p:extLst>
      <p:ext uri="{BB962C8B-B14F-4D97-AF65-F5344CB8AC3E}">
        <p14:creationId xmlns:p14="http://schemas.microsoft.com/office/powerpoint/2010/main" val="8977816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presentation will focus on both the needs of faculty and the needs of students.</a:t>
            </a:r>
          </a:p>
        </p:txBody>
      </p:sp>
      <p:sp>
        <p:nvSpPr>
          <p:cNvPr id="4" name="Slide Number Placeholder 3"/>
          <p:cNvSpPr>
            <a:spLocks noGrp="1"/>
          </p:cNvSpPr>
          <p:nvPr>
            <p:ph type="sldNum" sz="quarter" idx="5"/>
          </p:nvPr>
        </p:nvSpPr>
        <p:spPr/>
        <p:txBody>
          <a:bodyPr/>
          <a:lstStyle/>
          <a:p>
            <a:fld id="{F97DC217-DF71-1A49-B3EA-559F1F43B0FF}" type="slidenum">
              <a:rPr lang="en-US" smtClean="0"/>
              <a:t>2</a:t>
            </a:fld>
            <a:endParaRPr lang="en-US" dirty="0"/>
          </a:p>
        </p:txBody>
      </p:sp>
    </p:spTree>
    <p:extLst>
      <p:ext uri="{BB962C8B-B14F-4D97-AF65-F5344CB8AC3E}">
        <p14:creationId xmlns:p14="http://schemas.microsoft.com/office/powerpoint/2010/main" val="2124180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7DC217-DF71-1A49-B3EA-559F1F43B0FF}" type="slidenum">
              <a:rPr lang="en-US" smtClean="0"/>
              <a:t>6</a:t>
            </a:fld>
            <a:endParaRPr lang="en-US" dirty="0"/>
          </a:p>
        </p:txBody>
      </p:sp>
    </p:spTree>
    <p:extLst>
      <p:ext uri="{BB962C8B-B14F-4D97-AF65-F5344CB8AC3E}">
        <p14:creationId xmlns:p14="http://schemas.microsoft.com/office/powerpoint/2010/main" val="35851810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By show of hands, is there any one of you who does an interesting or unique beginning of the semester introduction? Would you mind sharing?</a:t>
            </a:r>
          </a:p>
          <a:p>
            <a:endParaRPr lang="en-US" dirty="0"/>
          </a:p>
          <a:p>
            <a:r>
              <a:rPr lang="en-US" dirty="0"/>
              <a:t>5. I have had students share with me their immigration stories from all over the world. I have had students dissect a model or framework through the lens of their personal or professional experience. I have had students talk about their experiences when they have created things, when they reached a pinnacle in their learning, and so on. Depending on where you are in the lecture or what question was just posed to a student, you can simply stop and take two or three moments to listen. Once the student is done, you can respond with positive affirmations, a couple questions, or even transition by saying, “Hopefully we can learn more about that as the semester progresses.”</a:t>
            </a:r>
          </a:p>
          <a:p>
            <a:endParaRPr lang="en-US" dirty="0"/>
          </a:p>
          <a:p>
            <a:r>
              <a:rPr lang="en-US" dirty="0"/>
              <a:t>7. Is your head down when you’re walking in the hallway so as not to make eye contact with students. Do you have a stoic look on your face when they enter the office? Do you say “good morning” when students enter the office, the classroom, or the Zoom room? All of that matters in terms of the learning environment you are creating for your students. Who can give a description of your disposition, your temperament, your facial expressions, your body language, when interacting with students?</a:t>
            </a:r>
          </a:p>
          <a:p>
            <a:endParaRPr lang="en-US" dirty="0"/>
          </a:p>
        </p:txBody>
      </p:sp>
      <p:sp>
        <p:nvSpPr>
          <p:cNvPr id="4" name="Slide Number Placeholder 3"/>
          <p:cNvSpPr>
            <a:spLocks noGrp="1"/>
          </p:cNvSpPr>
          <p:nvPr>
            <p:ph type="sldNum" sz="quarter" idx="5"/>
          </p:nvPr>
        </p:nvSpPr>
        <p:spPr/>
        <p:txBody>
          <a:bodyPr/>
          <a:lstStyle/>
          <a:p>
            <a:fld id="{F97DC217-DF71-1A49-B3EA-559F1F43B0FF}" type="slidenum">
              <a:rPr lang="en-US" smtClean="0"/>
              <a:t>7</a:t>
            </a:fld>
            <a:endParaRPr lang="en-US" dirty="0"/>
          </a:p>
        </p:txBody>
      </p:sp>
    </p:spTree>
    <p:extLst>
      <p:ext uri="{BB962C8B-B14F-4D97-AF65-F5344CB8AC3E}">
        <p14:creationId xmlns:p14="http://schemas.microsoft.com/office/powerpoint/2010/main" val="22920850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We’ll delve into this a little later. A lot of faculty say, “I already do those things,” and if so, keep it up. If not, look into it more and reflect on how you can institute the principles and begin to foster a sense/community of belonging for your students.</a:t>
            </a:r>
          </a:p>
        </p:txBody>
      </p:sp>
      <p:sp>
        <p:nvSpPr>
          <p:cNvPr id="4" name="Slide Number Placeholder 3"/>
          <p:cNvSpPr>
            <a:spLocks noGrp="1"/>
          </p:cNvSpPr>
          <p:nvPr>
            <p:ph type="sldNum" sz="quarter" idx="5"/>
          </p:nvPr>
        </p:nvSpPr>
        <p:spPr/>
        <p:txBody>
          <a:bodyPr/>
          <a:lstStyle/>
          <a:p>
            <a:fld id="{F97DC217-DF71-1A49-B3EA-559F1F43B0FF}" type="slidenum">
              <a:rPr lang="en-US" smtClean="0"/>
              <a:t>8</a:t>
            </a:fld>
            <a:endParaRPr lang="en-US" dirty="0"/>
          </a:p>
        </p:txBody>
      </p:sp>
    </p:spTree>
    <p:extLst>
      <p:ext uri="{BB962C8B-B14F-4D97-AF65-F5344CB8AC3E}">
        <p14:creationId xmlns:p14="http://schemas.microsoft.com/office/powerpoint/2010/main" val="41140766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Center for Faculty Excellence at The University of North Carolina at Chapel Hill </a:t>
            </a:r>
          </a:p>
          <a:p>
            <a:r>
              <a:rPr lang="en-US" dirty="0"/>
              <a:t>https://cfe.unc.edu/wp-content/uploads/sites/326/2014/08/tips_for_new_faculty.pdf</a:t>
            </a:r>
          </a:p>
          <a:p>
            <a:endParaRPr lang="en-US" dirty="0"/>
          </a:p>
        </p:txBody>
      </p:sp>
      <p:sp>
        <p:nvSpPr>
          <p:cNvPr id="4" name="Slide Number Placeholder 3"/>
          <p:cNvSpPr>
            <a:spLocks noGrp="1"/>
          </p:cNvSpPr>
          <p:nvPr>
            <p:ph type="sldNum" sz="quarter" idx="5"/>
          </p:nvPr>
        </p:nvSpPr>
        <p:spPr/>
        <p:txBody>
          <a:bodyPr/>
          <a:lstStyle/>
          <a:p>
            <a:fld id="{F97DC217-DF71-1A49-B3EA-559F1F43B0FF}" type="slidenum">
              <a:rPr lang="en-US" smtClean="0"/>
              <a:t>11</a:t>
            </a:fld>
            <a:endParaRPr lang="en-US" dirty="0"/>
          </a:p>
        </p:txBody>
      </p:sp>
    </p:spTree>
    <p:extLst>
      <p:ext uri="{BB962C8B-B14F-4D97-AF65-F5344CB8AC3E}">
        <p14:creationId xmlns:p14="http://schemas.microsoft.com/office/powerpoint/2010/main" val="32262960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Universal design</a:t>
            </a:r>
          </a:p>
          <a:p>
            <a:r>
              <a:rPr lang="en-US" dirty="0"/>
              <a:t>First gen students</a:t>
            </a:r>
          </a:p>
          <a:p>
            <a:r>
              <a:rPr lang="en-US" dirty="0"/>
              <a:t>Encourage use of academic resources</a:t>
            </a:r>
          </a:p>
        </p:txBody>
      </p:sp>
      <p:sp>
        <p:nvSpPr>
          <p:cNvPr id="4" name="Slide Number Placeholder 3"/>
          <p:cNvSpPr>
            <a:spLocks noGrp="1"/>
          </p:cNvSpPr>
          <p:nvPr>
            <p:ph type="sldNum" sz="quarter" idx="5"/>
          </p:nvPr>
        </p:nvSpPr>
        <p:spPr/>
        <p:txBody>
          <a:bodyPr/>
          <a:lstStyle/>
          <a:p>
            <a:fld id="{F97DC217-DF71-1A49-B3EA-559F1F43B0FF}" type="slidenum">
              <a:rPr lang="en-US" smtClean="0"/>
              <a:t>12</a:t>
            </a:fld>
            <a:endParaRPr lang="en-US" dirty="0"/>
          </a:p>
        </p:txBody>
      </p:sp>
    </p:spTree>
    <p:extLst>
      <p:ext uri="{BB962C8B-B14F-4D97-AF65-F5344CB8AC3E}">
        <p14:creationId xmlns:p14="http://schemas.microsoft.com/office/powerpoint/2010/main" val="1103233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PD – workshops, trainings, etc.</a:t>
            </a:r>
          </a:p>
        </p:txBody>
      </p:sp>
      <p:sp>
        <p:nvSpPr>
          <p:cNvPr id="4" name="Slide Number Placeholder 3"/>
          <p:cNvSpPr>
            <a:spLocks noGrp="1"/>
          </p:cNvSpPr>
          <p:nvPr>
            <p:ph type="sldNum" sz="quarter" idx="5"/>
          </p:nvPr>
        </p:nvSpPr>
        <p:spPr/>
        <p:txBody>
          <a:bodyPr/>
          <a:lstStyle/>
          <a:p>
            <a:fld id="{F97DC217-DF71-1A49-B3EA-559F1F43B0FF}" type="slidenum">
              <a:rPr lang="en-US" smtClean="0"/>
              <a:t>13</a:t>
            </a:fld>
            <a:endParaRPr lang="en-US" dirty="0"/>
          </a:p>
        </p:txBody>
      </p:sp>
    </p:spTree>
    <p:extLst>
      <p:ext uri="{BB962C8B-B14F-4D97-AF65-F5344CB8AC3E}">
        <p14:creationId xmlns:p14="http://schemas.microsoft.com/office/powerpoint/2010/main" val="4283788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F97DC217-DF71-1A49-B3EA-559F1F43B0FF}" type="slidenum">
              <a:rPr lang="en-US" smtClean="0"/>
              <a:t>18</a:t>
            </a:fld>
            <a:endParaRPr lang="en-US" dirty="0"/>
          </a:p>
        </p:txBody>
      </p:sp>
    </p:spTree>
    <p:extLst>
      <p:ext uri="{BB962C8B-B14F-4D97-AF65-F5344CB8AC3E}">
        <p14:creationId xmlns:p14="http://schemas.microsoft.com/office/powerpoint/2010/main" val="12404245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1167493" y="1122363"/>
            <a:ext cx="7096933" cy="2387600"/>
          </a:xfrm>
        </p:spPr>
        <p:txBody>
          <a:bodyPr anchor="b">
            <a:noAutofit/>
          </a:bodyPr>
          <a:lstStyle>
            <a:lvl1pPr algn="l">
              <a:defRPr sz="6000" b="1">
                <a:latin typeface="+mj-lt"/>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167493" y="3602038"/>
            <a:ext cx="9500507" cy="806675"/>
          </a:xfrm>
        </p:spPr>
        <p:txBody>
          <a:bodyPr>
            <a:noAutofit/>
          </a:bodyPr>
          <a:lstStyle>
            <a:lvl1pPr marL="0" indent="0" algn="l">
              <a:buNone/>
              <a:defRPr sz="32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Rectangle 3">
            <a:extLst>
              <a:ext uri="{FF2B5EF4-FFF2-40B4-BE49-F238E27FC236}">
                <a16:creationId xmlns:a16="http://schemas.microsoft.com/office/drawing/2014/main" id="{9AC79249-FDC0-364D-A734-AE1DE1605D28}"/>
              </a:ext>
            </a:extLst>
          </p:cNvPr>
          <p:cNvSpPr/>
          <p:nvPr userDrawn="1"/>
        </p:nvSpPr>
        <p:spPr>
          <a:xfrm>
            <a:off x="0" y="4572000"/>
            <a:ext cx="12192000" cy="228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a:extLst>
              <a:ext uri="{FF2B5EF4-FFF2-40B4-BE49-F238E27FC236}">
                <a16:creationId xmlns:a16="http://schemas.microsoft.com/office/drawing/2014/main" id="{902465C8-266D-104C-9C49-323DF4A8277E}"/>
              </a:ext>
            </a:extLst>
          </p:cNvPr>
          <p:cNvSpPr/>
          <p:nvPr userDrawn="1"/>
        </p:nvSpPr>
        <p:spPr>
          <a:xfrm>
            <a:off x="583746" y="4960030"/>
            <a:ext cx="1551214" cy="1551214"/>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a:extLst>
              <a:ext uri="{FF2B5EF4-FFF2-40B4-BE49-F238E27FC236}">
                <a16:creationId xmlns:a16="http://schemas.microsoft.com/office/drawing/2014/main" id="{37979A1C-BF60-B345-A664-2E4F7A3461EB}"/>
              </a:ext>
            </a:extLst>
          </p:cNvPr>
          <p:cNvSpPr/>
          <p:nvPr userDrawn="1"/>
        </p:nvSpPr>
        <p:spPr>
          <a:xfrm>
            <a:off x="1" y="4571999"/>
            <a:ext cx="1118508" cy="1118508"/>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 name="Freeform 8">
            <a:extLst>
              <a:ext uri="{FF2B5EF4-FFF2-40B4-BE49-F238E27FC236}">
                <a16:creationId xmlns:a16="http://schemas.microsoft.com/office/drawing/2014/main" id="{58080B3E-915C-2D4C-8608-596E1BFD6387}"/>
              </a:ext>
            </a:extLst>
          </p:cNvPr>
          <p:cNvSpPr/>
          <p:nvPr userDrawn="1"/>
        </p:nvSpPr>
        <p:spPr>
          <a:xfrm>
            <a:off x="1" y="5739492"/>
            <a:ext cx="1118508" cy="1118508"/>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6" name="Group 5">
            <a:extLst>
              <a:ext uri="{FF2B5EF4-FFF2-40B4-BE49-F238E27FC236}">
                <a16:creationId xmlns:a16="http://schemas.microsoft.com/office/drawing/2014/main" id="{F15FBB50-09C8-B64E-AE57-67C5E70810CB}"/>
              </a:ext>
            </a:extLst>
          </p:cNvPr>
          <p:cNvGrpSpPr/>
          <p:nvPr userDrawn="1"/>
        </p:nvGrpSpPr>
        <p:grpSpPr>
          <a:xfrm>
            <a:off x="8264427" y="-3419"/>
            <a:ext cx="3927573" cy="3165022"/>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2" name="Freeform 21">
            <a:extLst>
              <a:ext uri="{FF2B5EF4-FFF2-40B4-BE49-F238E27FC236}">
                <a16:creationId xmlns:a16="http://schemas.microsoft.com/office/drawing/2014/main" id="{BC68F289-2744-2F48-893A-3F17911625C8}"/>
              </a:ext>
            </a:extLst>
          </p:cNvPr>
          <p:cNvSpPr/>
          <p:nvPr userDrawn="1"/>
        </p:nvSpPr>
        <p:spPr>
          <a:xfrm>
            <a:off x="0" y="-1"/>
            <a:ext cx="1167493" cy="1167493"/>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27">
            <a:extLst>
              <a:ext uri="{FF2B5EF4-FFF2-40B4-BE49-F238E27FC236}">
                <a16:creationId xmlns:a16="http://schemas.microsoft.com/office/drawing/2014/main" id="{9E240E8A-950E-7946-826C-415CB5DACA43}"/>
              </a:ext>
            </a:extLst>
          </p:cNvPr>
          <p:cNvSpPr/>
          <p:nvPr userDrawn="1"/>
        </p:nvSpPr>
        <p:spPr>
          <a:xfrm>
            <a:off x="11024507" y="4580708"/>
            <a:ext cx="1167493" cy="2277292"/>
          </a:xfrm>
          <a:custGeom>
            <a:avLst/>
            <a:gdLst>
              <a:gd name="connsiteX0" fmla="*/ 1167473 w 1167493"/>
              <a:gd name="connsiteY0" fmla="*/ 0 h 2272167"/>
              <a:gd name="connsiteX1" fmla="*/ 1167493 w 1167493"/>
              <a:gd name="connsiteY1" fmla="*/ 0 h 2272167"/>
              <a:gd name="connsiteX2" fmla="*/ 1167493 w 1167493"/>
              <a:gd name="connsiteY2" fmla="*/ 492960 h 2272167"/>
              <a:gd name="connsiteX3" fmla="*/ 1167493 w 1167493"/>
              <a:gd name="connsiteY3" fmla="*/ 720385 h 2272167"/>
              <a:gd name="connsiteX4" fmla="*/ 1167493 w 1167493"/>
              <a:gd name="connsiteY4" fmla="*/ 2272167 h 2272167"/>
              <a:gd name="connsiteX5" fmla="*/ 0 w 1167493"/>
              <a:gd name="connsiteY5" fmla="*/ 2272167 h 2272167"/>
              <a:gd name="connsiteX6" fmla="*/ 0 w 1167493"/>
              <a:gd name="connsiteY6" fmla="*/ 1898074 h 2272167"/>
              <a:gd name="connsiteX7" fmla="*/ 0 w 1167493"/>
              <a:gd name="connsiteY7" fmla="*/ 1271597 h 2272167"/>
              <a:gd name="connsiteX8" fmla="*/ 0 w 1167493"/>
              <a:gd name="connsiteY8" fmla="*/ 1177688 h 2272167"/>
              <a:gd name="connsiteX9" fmla="*/ 1048124 w 1167493"/>
              <a:gd name="connsiteY9" fmla="*/ 6080 h 2272167"/>
              <a:gd name="connsiteX10" fmla="*/ 1167473 w 1167493"/>
              <a:gd name="connsiteY10" fmla="*/ 0 h 2272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67493" h="2272167">
                <a:moveTo>
                  <a:pt x="1167473" y="0"/>
                </a:moveTo>
                <a:lnTo>
                  <a:pt x="1167493" y="0"/>
                </a:lnTo>
                <a:lnTo>
                  <a:pt x="1167493" y="492960"/>
                </a:lnTo>
                <a:lnTo>
                  <a:pt x="1167493" y="720385"/>
                </a:lnTo>
                <a:lnTo>
                  <a:pt x="1167493" y="2272167"/>
                </a:lnTo>
                <a:lnTo>
                  <a:pt x="0" y="2272167"/>
                </a:lnTo>
                <a:lnTo>
                  <a:pt x="0" y="1898074"/>
                </a:lnTo>
                <a:lnTo>
                  <a:pt x="0" y="1271597"/>
                </a:lnTo>
                <a:lnTo>
                  <a:pt x="0" y="1177688"/>
                </a:lnTo>
                <a:cubicBezTo>
                  <a:pt x="0" y="567919"/>
                  <a:pt x="459408" y="66389"/>
                  <a:pt x="1048124" y="6080"/>
                </a:cubicBezTo>
                <a:lnTo>
                  <a:pt x="116747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2916498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meline">
    <p:bg>
      <p:bgPr>
        <a:solidFill>
          <a:schemeClr val="accent1"/>
        </a:solidFill>
        <a:effectLst/>
      </p:bgPr>
    </p:bg>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055FD0FC-C8FF-6741-A364-A29CDC6F9495}"/>
              </a:ext>
            </a:extLst>
          </p:cNvPr>
          <p:cNvSpPr/>
          <p:nvPr userDrawn="1"/>
        </p:nvSpPr>
        <p:spPr>
          <a:xfrm rot="5400000" flipH="1">
            <a:off x="1"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2" y="381000"/>
            <a:ext cx="9779183" cy="1325563"/>
          </a:xfrm>
        </p:spPr>
        <p:txBody>
          <a:bodyPr anchor="b">
            <a:noAutofit/>
          </a:bodyPr>
          <a:lstStyle>
            <a:lvl1pPr>
              <a:defRPr sz="4800" b="1">
                <a:solidFill>
                  <a:schemeClr val="bg1"/>
                </a:solidFill>
                <a:latin typeface="+mj-l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3" y="2087561"/>
            <a:ext cx="9779182" cy="3366815"/>
          </a:xfrm>
        </p:spPr>
        <p:txBody>
          <a:bodyPr>
            <a:noAutofit/>
          </a:bodyPr>
          <a:lstStyle>
            <a:lvl1pPr marL="0" indent="0">
              <a:buNone/>
              <a:defRPr>
                <a:solidFill>
                  <a:schemeClr val="bg1"/>
                </a:solidFill>
                <a:latin typeface="+mn-lt"/>
              </a:defRPr>
            </a:lvl1pPr>
            <a:lvl2pPr marL="457200" indent="0">
              <a:buNone/>
              <a:defRPr>
                <a:solidFill>
                  <a:schemeClr val="bg1"/>
                </a:solidFill>
                <a:latin typeface="+mn-lt"/>
              </a:defRPr>
            </a:lvl2pPr>
            <a:lvl3pPr marL="914400" indent="0">
              <a:buNone/>
              <a:defRPr>
                <a:solidFill>
                  <a:schemeClr val="bg1"/>
                </a:solidFill>
                <a:latin typeface="+mn-lt"/>
              </a:defRPr>
            </a:lvl3pPr>
            <a:lvl4pPr marL="1371600" indent="0">
              <a:buNone/>
              <a:defRPr>
                <a:solidFill>
                  <a:schemeClr val="bg1"/>
                </a:solidFill>
                <a:latin typeface="+mn-lt"/>
              </a:defRPr>
            </a:lvl4pPr>
            <a:lvl5pPr marL="1828800" indent="0">
              <a:buNone/>
              <a:defRPr>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1701018" cy="365125"/>
          </a:xfrm>
          <a:prstGeom prst="rect">
            <a:avLst/>
          </a:prstGeom>
        </p:spPr>
        <p:txBody>
          <a:bodyPr vert="horz" lIns="91440" tIns="45720" rIns="91440" bIns="45720" rtlCol="0" anchor="ctr">
            <a:noAutofit/>
          </a:bodyPr>
          <a:lstStyle>
            <a:lvl1pPr algn="l">
              <a:defRPr sz="1200">
                <a:solidFill>
                  <a:schemeClr val="accent3"/>
                </a:solidFill>
                <a:latin typeface="+mn-lt"/>
              </a:defRPr>
            </a:lvl1pPr>
          </a:lstStyle>
          <a:p>
            <a:fld id="{5F02DCD1-2C6B-F948-9F72-3BB0CF3D512E}" type="datetime1">
              <a:rPr lang="en-US" smtClean="0"/>
              <a:pPr/>
              <a:t>1/12/2023</a:t>
            </a:fld>
            <a:endParaRPr lang="en-US" dirty="0"/>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2"/>
                </a:solidFill>
                <a:latin typeface="+mn-lt"/>
              </a:defRPr>
            </a:lvl1pPr>
          </a:lstStyle>
          <a:p>
            <a:r>
              <a:rPr lang="en-US" dirty="0"/>
              <a:t>PRESENTATION TITLE</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2"/>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5692755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2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2" y="381000"/>
            <a:ext cx="9779183" cy="1325563"/>
          </a:xfrm>
        </p:spPr>
        <p:txBody>
          <a:bodyPr anchor="b">
            <a:noAutofit/>
          </a:bodyPr>
          <a:lstStyle>
            <a:lvl1pPr>
              <a:defRPr sz="4800" b="1">
                <a:latin typeface="+mj-l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3" y="2528203"/>
            <a:ext cx="4663440" cy="2828613"/>
          </a:xfrm>
        </p:spPr>
        <p:txBody>
          <a:bodyPr>
            <a:noAutofit/>
          </a:bodyPr>
          <a:lstStyle>
            <a:lvl1pPr marL="0" indent="0">
              <a:buNone/>
              <a:defRPr sz="2000">
                <a:latin typeface="+mn-lt"/>
              </a:defRPr>
            </a:lvl1pPr>
            <a:lvl2pPr marL="457200" indent="0">
              <a:buNone/>
              <a:defRPr sz="1800">
                <a:latin typeface="+mn-lt"/>
              </a:defRPr>
            </a:lvl2pPr>
            <a:lvl3pPr marL="914400" indent="0">
              <a:buNone/>
              <a:defRPr sz="1600">
                <a:latin typeface="+mn-lt"/>
              </a:defRPr>
            </a:lvl3pPr>
            <a:lvl4pPr marL="1371600" indent="0">
              <a:buNone/>
              <a:defRPr sz="1400">
                <a:latin typeface="+mn-lt"/>
              </a:defRPr>
            </a:lvl4pPr>
            <a:lvl5pPr marL="1828800" indent="0">
              <a:buNone/>
              <a:defRPr sz="1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055FD0FC-C8FF-6741-A364-A29CDC6F9495}"/>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 name="Freeform 5">
            <a:extLst>
              <a:ext uri="{FF2B5EF4-FFF2-40B4-BE49-F238E27FC236}">
                <a16:creationId xmlns:a16="http://schemas.microsoft.com/office/drawing/2014/main" id="{D11C9832-A021-954E-A34F-2988D1189AE9}"/>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8082092" y="5590903"/>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gr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2743200" cy="365125"/>
          </a:xfrm>
          <a:prstGeom prst="rect">
            <a:avLst/>
          </a:prstGeom>
        </p:spPr>
        <p:txBody>
          <a:bodyPr vert="horz" lIns="91440" tIns="45720" rIns="91440" bIns="45720" rtlCol="0" anchor="ctr">
            <a:noAutofit/>
          </a:bodyPr>
          <a:lstStyle>
            <a:lvl1pPr algn="l">
              <a:defRPr sz="1200">
                <a:solidFill>
                  <a:schemeClr val="accent3"/>
                </a:solidFill>
                <a:latin typeface="+mn-lt"/>
              </a:defRPr>
            </a:lvl1pPr>
          </a:lstStyle>
          <a:p>
            <a:fld id="{C1583C39-01BF-7F43-854C-FBB4E9AB6B0C}" type="datetime1">
              <a:rPr lang="en-US" smtClean="0"/>
              <a:pPr/>
              <a:t>1/12/2023</a:t>
            </a:fld>
            <a:endParaRPr lang="en-US" dirty="0"/>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3"/>
                </a:solidFill>
                <a:latin typeface="+mn-lt"/>
              </a:defRPr>
            </a:lvl1pPr>
          </a:lstStyle>
          <a:p>
            <a:r>
              <a:rPr lang="en-US" dirty="0"/>
              <a:t>PRESENTATION TITLE</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2"/>
                </a:solidFill>
                <a:latin typeface="+mn-lt"/>
              </a:defRPr>
            </a:lvl1pPr>
          </a:lstStyle>
          <a:p>
            <a:fld id="{294A09A9-5501-47C1-A89A-A340965A2BE2}" type="slidenum">
              <a:rPr lang="en-US" smtClean="0"/>
              <a:pPr/>
              <a:t>‹#›</a:t>
            </a:fld>
            <a:endParaRPr lang="en-US" dirty="0"/>
          </a:p>
        </p:txBody>
      </p:sp>
      <p:sp>
        <p:nvSpPr>
          <p:cNvPr id="13" name="Content Placeholder 2">
            <a:extLst>
              <a:ext uri="{FF2B5EF4-FFF2-40B4-BE49-F238E27FC236}">
                <a16:creationId xmlns:a16="http://schemas.microsoft.com/office/drawing/2014/main" id="{94CA559C-3355-DE44-ACF9-BDB6083C4225}"/>
              </a:ext>
            </a:extLst>
          </p:cNvPr>
          <p:cNvSpPr>
            <a:spLocks noGrp="1"/>
          </p:cNvSpPr>
          <p:nvPr>
            <p:ph idx="10"/>
          </p:nvPr>
        </p:nvSpPr>
        <p:spPr>
          <a:xfrm>
            <a:off x="6283235" y="2528203"/>
            <a:ext cx="4663440" cy="2828613"/>
          </a:xfrm>
        </p:spPr>
        <p:txBody>
          <a:bodyPr>
            <a:noAutofit/>
          </a:bodyPr>
          <a:lstStyle>
            <a:lvl1pPr marL="0" indent="0">
              <a:buNone/>
              <a:defRPr sz="2000">
                <a:latin typeface="+mn-lt"/>
              </a:defRPr>
            </a:lvl1pPr>
            <a:lvl2pPr marL="457200" indent="0">
              <a:buNone/>
              <a:defRPr sz="1800">
                <a:latin typeface="+mn-lt"/>
              </a:defRPr>
            </a:lvl2pPr>
            <a:lvl3pPr marL="914400" indent="0">
              <a:buNone/>
              <a:defRPr sz="1600">
                <a:latin typeface="+mn-lt"/>
              </a:defRPr>
            </a:lvl3pPr>
            <a:lvl4pPr marL="1371600" indent="0">
              <a:buNone/>
              <a:defRPr sz="1400">
                <a:latin typeface="+mn-lt"/>
              </a:defRPr>
            </a:lvl4pPr>
            <a:lvl5pPr marL="1828800" indent="0">
              <a:buNone/>
              <a:defRPr sz="1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2">
            <a:extLst>
              <a:ext uri="{FF2B5EF4-FFF2-40B4-BE49-F238E27FC236}">
                <a16:creationId xmlns:a16="http://schemas.microsoft.com/office/drawing/2014/main" id="{0B33DABA-7BF5-1147-BA5E-63B92F220E51}"/>
              </a:ext>
            </a:extLst>
          </p:cNvPr>
          <p:cNvSpPr>
            <a:spLocks noGrp="1"/>
          </p:cNvSpPr>
          <p:nvPr>
            <p:ph idx="11"/>
          </p:nvPr>
        </p:nvSpPr>
        <p:spPr>
          <a:xfrm>
            <a:off x="1167493" y="2005689"/>
            <a:ext cx="4663440" cy="522514"/>
          </a:xfrm>
        </p:spPr>
        <p:txBody>
          <a:bodyPr>
            <a:no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2">
            <a:extLst>
              <a:ext uri="{FF2B5EF4-FFF2-40B4-BE49-F238E27FC236}">
                <a16:creationId xmlns:a16="http://schemas.microsoft.com/office/drawing/2014/main" id="{1B05BEE9-8BC0-EC44-B913-DB6426DF2EA7}"/>
              </a:ext>
            </a:extLst>
          </p:cNvPr>
          <p:cNvSpPr>
            <a:spLocks noGrp="1"/>
          </p:cNvSpPr>
          <p:nvPr>
            <p:ph idx="12"/>
          </p:nvPr>
        </p:nvSpPr>
        <p:spPr>
          <a:xfrm>
            <a:off x="6283235" y="2005689"/>
            <a:ext cx="4663440" cy="522514"/>
          </a:xfrm>
        </p:spPr>
        <p:txBody>
          <a:bodyPr>
            <a:no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319127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3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2" y="381000"/>
            <a:ext cx="9779183" cy="1325563"/>
          </a:xfrm>
        </p:spPr>
        <p:txBody>
          <a:bodyPr anchor="b">
            <a:noAutofit/>
          </a:bodyPr>
          <a:lstStyle>
            <a:lvl1pPr>
              <a:defRPr sz="4800" b="1">
                <a:latin typeface="+mj-l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1" y="2526318"/>
            <a:ext cx="3218688" cy="2828613"/>
          </a:xfrm>
        </p:spPr>
        <p:txBody>
          <a:bodyPr>
            <a:noAutofit/>
          </a:bodyPr>
          <a:lstStyle>
            <a:lvl1pPr marL="0" indent="0">
              <a:buNone/>
              <a:defRPr sz="2000">
                <a:latin typeface="+mn-lt"/>
              </a:defRPr>
            </a:lvl1pPr>
            <a:lvl2pPr marL="457200" indent="0">
              <a:buNone/>
              <a:defRPr sz="1800">
                <a:latin typeface="+mn-lt"/>
              </a:defRPr>
            </a:lvl2pPr>
            <a:lvl3pPr marL="914400" indent="0">
              <a:buNone/>
              <a:defRPr sz="1600">
                <a:latin typeface="+mn-lt"/>
              </a:defRPr>
            </a:lvl3pPr>
            <a:lvl4pPr marL="1371600" indent="0">
              <a:buNone/>
              <a:defRPr sz="1400">
                <a:latin typeface="+mn-lt"/>
              </a:defRPr>
            </a:lvl4pPr>
            <a:lvl5pPr marL="1828800" indent="0">
              <a:buNone/>
              <a:defRPr sz="1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reeform 3">
            <a:extLst>
              <a:ext uri="{FF2B5EF4-FFF2-40B4-BE49-F238E27FC236}">
                <a16:creationId xmlns:a16="http://schemas.microsoft.com/office/drawing/2014/main" id="{6A7F6A3F-E1DD-A246-9A6D-5F9B18BA2588}"/>
              </a:ext>
            </a:extLst>
          </p:cNvPr>
          <p:cNvSpPr/>
          <p:nvPr userDrawn="1"/>
        </p:nvSpPr>
        <p:spPr>
          <a:xfrm rot="5400000">
            <a:off x="8580896" y="0"/>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055FD0FC-C8FF-6741-A364-A29CDC6F9495}"/>
              </a:ext>
            </a:extLst>
          </p:cNvPr>
          <p:cNvSpPr/>
          <p:nvPr userDrawn="1"/>
        </p:nvSpPr>
        <p:spPr>
          <a:xfrm>
            <a:off x="-2364"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sp>
        <p:nvSpPr>
          <p:cNvPr id="6" name="Freeform 5">
            <a:extLst>
              <a:ext uri="{FF2B5EF4-FFF2-40B4-BE49-F238E27FC236}">
                <a16:creationId xmlns:a16="http://schemas.microsoft.com/office/drawing/2014/main" id="{D11C9832-A021-954E-A34F-2988D1189AE9}"/>
              </a:ext>
            </a:extLst>
          </p:cNvPr>
          <p:cNvSpPr/>
          <p:nvPr userDrawn="1"/>
        </p:nvSpPr>
        <p:spPr>
          <a:xfrm rot="5400000" flipH="1">
            <a:off x="11258144" y="5924144"/>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2587417" y="5590903"/>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gr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1767114" cy="365125"/>
          </a:xfrm>
          <a:prstGeom prst="rect">
            <a:avLst/>
          </a:prstGeom>
        </p:spPr>
        <p:txBody>
          <a:bodyPr vert="horz" lIns="91440" tIns="45720" rIns="91440" bIns="45720" rtlCol="0" anchor="ctr">
            <a:noAutofit/>
          </a:bodyPr>
          <a:lstStyle>
            <a:lvl1pPr algn="l">
              <a:defRPr sz="1200">
                <a:solidFill>
                  <a:schemeClr val="accent2"/>
                </a:solidFill>
                <a:latin typeface="+mn-lt"/>
              </a:defRPr>
            </a:lvl1pPr>
          </a:lstStyle>
          <a:p>
            <a:fld id="{4B103E64-1627-9140-8127-1849FED275E1}" type="datetime1">
              <a:rPr lang="en-US" smtClean="0"/>
              <a:pPr/>
              <a:t>1/12/2023</a:t>
            </a:fld>
            <a:endParaRPr lang="en-US" dirty="0"/>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3"/>
                </a:solidFill>
                <a:latin typeface="+mn-lt"/>
              </a:defRPr>
            </a:lvl1pPr>
          </a:lstStyle>
          <a:p>
            <a:r>
              <a:rPr lang="en-US" dirty="0"/>
              <a:t>PRESENTATION TITLE</a:t>
            </a:r>
          </a:p>
        </p:txBody>
      </p:sp>
      <p:sp>
        <p:nvSpPr>
          <p:cNvPr id="13" name="Content Placeholder 2">
            <a:extLst>
              <a:ext uri="{FF2B5EF4-FFF2-40B4-BE49-F238E27FC236}">
                <a16:creationId xmlns:a16="http://schemas.microsoft.com/office/drawing/2014/main" id="{94CA559C-3355-DE44-ACF9-BDB6083C4225}"/>
              </a:ext>
            </a:extLst>
          </p:cNvPr>
          <p:cNvSpPr>
            <a:spLocks noGrp="1"/>
          </p:cNvSpPr>
          <p:nvPr>
            <p:ph idx="10"/>
          </p:nvPr>
        </p:nvSpPr>
        <p:spPr>
          <a:xfrm>
            <a:off x="4683787" y="2526318"/>
            <a:ext cx="3173279" cy="2828613"/>
          </a:xfrm>
        </p:spPr>
        <p:txBody>
          <a:bodyPr>
            <a:noAutofit/>
          </a:bodyPr>
          <a:lstStyle>
            <a:lvl1pPr marL="0" indent="0">
              <a:buNone/>
              <a:defRPr sz="2000">
                <a:latin typeface="+mn-lt"/>
              </a:defRPr>
            </a:lvl1pPr>
            <a:lvl2pPr marL="457200" indent="0">
              <a:buNone/>
              <a:defRPr sz="1800">
                <a:latin typeface="+mn-lt"/>
              </a:defRPr>
            </a:lvl2pPr>
            <a:lvl3pPr marL="914400" indent="0">
              <a:buNone/>
              <a:defRPr sz="1600">
                <a:latin typeface="+mn-lt"/>
              </a:defRPr>
            </a:lvl3pPr>
            <a:lvl4pPr marL="1371600" indent="0">
              <a:buNone/>
              <a:defRPr sz="1400">
                <a:latin typeface="+mn-lt"/>
              </a:defRPr>
            </a:lvl4pPr>
            <a:lvl5pPr marL="1828800" indent="0">
              <a:buNone/>
              <a:defRPr sz="1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2">
            <a:extLst>
              <a:ext uri="{FF2B5EF4-FFF2-40B4-BE49-F238E27FC236}">
                <a16:creationId xmlns:a16="http://schemas.microsoft.com/office/drawing/2014/main" id="{0B33DABA-7BF5-1147-BA5E-63B92F220E51}"/>
              </a:ext>
            </a:extLst>
          </p:cNvPr>
          <p:cNvSpPr>
            <a:spLocks noGrp="1"/>
          </p:cNvSpPr>
          <p:nvPr>
            <p:ph idx="11"/>
          </p:nvPr>
        </p:nvSpPr>
        <p:spPr>
          <a:xfrm>
            <a:off x="1167493" y="2003804"/>
            <a:ext cx="3173278" cy="522514"/>
          </a:xfrm>
        </p:spPr>
        <p:txBody>
          <a:bodyPr>
            <a:no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2">
            <a:extLst>
              <a:ext uri="{FF2B5EF4-FFF2-40B4-BE49-F238E27FC236}">
                <a16:creationId xmlns:a16="http://schemas.microsoft.com/office/drawing/2014/main" id="{1B05BEE9-8BC0-EC44-B913-DB6426DF2EA7}"/>
              </a:ext>
            </a:extLst>
          </p:cNvPr>
          <p:cNvSpPr>
            <a:spLocks noGrp="1"/>
          </p:cNvSpPr>
          <p:nvPr>
            <p:ph idx="12"/>
          </p:nvPr>
        </p:nvSpPr>
        <p:spPr>
          <a:xfrm>
            <a:off x="4683788" y="2003804"/>
            <a:ext cx="3173278" cy="522514"/>
          </a:xfrm>
        </p:spPr>
        <p:txBody>
          <a:bodyPr>
            <a:no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2">
            <a:extLst>
              <a:ext uri="{FF2B5EF4-FFF2-40B4-BE49-F238E27FC236}">
                <a16:creationId xmlns:a16="http://schemas.microsoft.com/office/drawing/2014/main" id="{43D62993-A055-DF4F-9286-4FFE3A5C7FD7}"/>
              </a:ext>
            </a:extLst>
          </p:cNvPr>
          <p:cNvSpPr>
            <a:spLocks noGrp="1"/>
          </p:cNvSpPr>
          <p:nvPr>
            <p:ph idx="13"/>
          </p:nvPr>
        </p:nvSpPr>
        <p:spPr>
          <a:xfrm>
            <a:off x="8200082" y="2526318"/>
            <a:ext cx="3173279" cy="2828613"/>
          </a:xfrm>
        </p:spPr>
        <p:txBody>
          <a:bodyPr>
            <a:noAutofit/>
          </a:bodyPr>
          <a:lstStyle>
            <a:lvl1pPr marL="0" indent="0">
              <a:buNone/>
              <a:defRPr sz="2000">
                <a:latin typeface="+mn-lt"/>
              </a:defRPr>
            </a:lvl1pPr>
            <a:lvl2pPr marL="457200" indent="0">
              <a:buNone/>
              <a:defRPr sz="1800">
                <a:latin typeface="+mn-lt"/>
              </a:defRPr>
            </a:lvl2pPr>
            <a:lvl3pPr marL="914400" indent="0">
              <a:buNone/>
              <a:defRPr sz="1600">
                <a:latin typeface="+mn-lt"/>
              </a:defRPr>
            </a:lvl3pPr>
            <a:lvl4pPr marL="1371600" indent="0">
              <a:buNone/>
              <a:defRPr sz="1400">
                <a:latin typeface="+mn-lt"/>
              </a:defRPr>
            </a:lvl4pPr>
            <a:lvl5pPr marL="1828800" indent="0">
              <a:buNone/>
              <a:defRPr sz="1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2">
            <a:extLst>
              <a:ext uri="{FF2B5EF4-FFF2-40B4-BE49-F238E27FC236}">
                <a16:creationId xmlns:a16="http://schemas.microsoft.com/office/drawing/2014/main" id="{A896DA2E-4448-254C-86D1-9E16E63CC6A0}"/>
              </a:ext>
            </a:extLst>
          </p:cNvPr>
          <p:cNvSpPr>
            <a:spLocks noGrp="1"/>
          </p:cNvSpPr>
          <p:nvPr>
            <p:ph idx="14"/>
          </p:nvPr>
        </p:nvSpPr>
        <p:spPr>
          <a:xfrm>
            <a:off x="8200083" y="2003804"/>
            <a:ext cx="3173278" cy="522514"/>
          </a:xfrm>
        </p:spPr>
        <p:txBody>
          <a:bodyPr>
            <a:no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2"/>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7569764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1167494" y="1122363"/>
            <a:ext cx="6220278" cy="2387600"/>
          </a:xfrm>
        </p:spPr>
        <p:txBody>
          <a:bodyPr anchor="b">
            <a:noAutofit/>
          </a:bodyPr>
          <a:lstStyle>
            <a:lvl1pPr algn="l">
              <a:defRPr sz="6000" b="1">
                <a:latin typeface="+mj-lt"/>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167493" y="3602038"/>
            <a:ext cx="6220277" cy="2247219"/>
          </a:xfrm>
        </p:spPr>
        <p:txBody>
          <a:bodyPr>
            <a:noAutofit/>
          </a:bodyPr>
          <a:lstStyle>
            <a:lvl1pPr marL="0" indent="0" algn="l">
              <a:buNone/>
              <a:defRPr sz="28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Rectangle 3">
            <a:extLst>
              <a:ext uri="{FF2B5EF4-FFF2-40B4-BE49-F238E27FC236}">
                <a16:creationId xmlns:a16="http://schemas.microsoft.com/office/drawing/2014/main" id="{9AC79249-FDC0-364D-A734-AE1DE1605D28}"/>
              </a:ext>
            </a:extLst>
          </p:cNvPr>
          <p:cNvSpPr/>
          <p:nvPr userDrawn="1"/>
        </p:nvSpPr>
        <p:spPr>
          <a:xfrm>
            <a:off x="8264426" y="0"/>
            <a:ext cx="392757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5">
            <a:extLst>
              <a:ext uri="{FF2B5EF4-FFF2-40B4-BE49-F238E27FC236}">
                <a16:creationId xmlns:a16="http://schemas.microsoft.com/office/drawing/2014/main" id="{F15FBB50-09C8-B64E-AE57-67C5E70810CB}"/>
              </a:ext>
            </a:extLst>
          </p:cNvPr>
          <p:cNvGrpSpPr/>
          <p:nvPr userDrawn="1"/>
        </p:nvGrpSpPr>
        <p:grpSpPr>
          <a:xfrm>
            <a:off x="8264427" y="3685939"/>
            <a:ext cx="3927573" cy="3178856"/>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2" name="Freeform 21">
            <a:extLst>
              <a:ext uri="{FF2B5EF4-FFF2-40B4-BE49-F238E27FC236}">
                <a16:creationId xmlns:a16="http://schemas.microsoft.com/office/drawing/2014/main" id="{BC68F289-2744-2F48-893A-3F17911625C8}"/>
              </a:ext>
            </a:extLst>
          </p:cNvPr>
          <p:cNvSpPr/>
          <p:nvPr userDrawn="1"/>
        </p:nvSpPr>
        <p:spPr>
          <a:xfrm>
            <a:off x="0" y="-1"/>
            <a:ext cx="1167493" cy="1167493"/>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16">
            <a:extLst>
              <a:ext uri="{FF2B5EF4-FFF2-40B4-BE49-F238E27FC236}">
                <a16:creationId xmlns:a16="http://schemas.microsoft.com/office/drawing/2014/main" id="{39563C76-BC00-DE47-88F5-C24D3CE3325A}"/>
              </a:ext>
            </a:extLst>
          </p:cNvPr>
          <p:cNvSpPr/>
          <p:nvPr userDrawn="1"/>
        </p:nvSpPr>
        <p:spPr>
          <a:xfrm>
            <a:off x="10228214" y="-1"/>
            <a:ext cx="1963787" cy="3178856"/>
          </a:xfrm>
          <a:custGeom>
            <a:avLst/>
            <a:gdLst>
              <a:gd name="connsiteX0" fmla="*/ 0 w 1963787"/>
              <a:gd name="connsiteY0" fmla="*/ 0 h 3178856"/>
              <a:gd name="connsiteX1" fmla="*/ 1963787 w 1963787"/>
              <a:gd name="connsiteY1" fmla="*/ 0 h 3178856"/>
              <a:gd name="connsiteX2" fmla="*/ 1963787 w 1963787"/>
              <a:gd name="connsiteY2" fmla="*/ 1967129 h 3178856"/>
              <a:gd name="connsiteX3" fmla="*/ 1963787 w 1963787"/>
              <a:gd name="connsiteY3" fmla="*/ 2349671 h 3178856"/>
              <a:gd name="connsiteX4" fmla="*/ 1963787 w 1963787"/>
              <a:gd name="connsiteY4" fmla="*/ 3178856 h 3178856"/>
              <a:gd name="connsiteX5" fmla="*/ 1963753 w 1963787"/>
              <a:gd name="connsiteY5" fmla="*/ 3178856 h 3178856"/>
              <a:gd name="connsiteX6" fmla="*/ 1763002 w 1963787"/>
              <a:gd name="connsiteY6" fmla="*/ 3168629 h 3178856"/>
              <a:gd name="connsiteX7" fmla="*/ 0 w 1963787"/>
              <a:gd name="connsiteY7" fmla="*/ 1197921 h 3178856"/>
              <a:gd name="connsiteX8" fmla="*/ 0 w 1963787"/>
              <a:gd name="connsiteY8" fmla="*/ 1039961 h 3178856"/>
              <a:gd name="connsiteX9" fmla="*/ 0 w 1963787"/>
              <a:gd name="connsiteY9" fmla="*/ 0 h 317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3787" h="3178856">
                <a:moveTo>
                  <a:pt x="0" y="0"/>
                </a:moveTo>
                <a:lnTo>
                  <a:pt x="1963787" y="0"/>
                </a:lnTo>
                <a:lnTo>
                  <a:pt x="1963787" y="1967129"/>
                </a:lnTo>
                <a:lnTo>
                  <a:pt x="1963787" y="2349671"/>
                </a:lnTo>
                <a:lnTo>
                  <a:pt x="1963787" y="3178856"/>
                </a:lnTo>
                <a:lnTo>
                  <a:pt x="1963753" y="3178856"/>
                </a:lnTo>
                <a:lnTo>
                  <a:pt x="1763002" y="3168629"/>
                </a:lnTo>
                <a:cubicBezTo>
                  <a:pt x="772749" y="3067186"/>
                  <a:pt x="0" y="2223585"/>
                  <a:pt x="0" y="1197921"/>
                </a:cubicBezTo>
                <a:lnTo>
                  <a:pt x="0" y="1039961"/>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2544706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2" y="381000"/>
            <a:ext cx="9779183" cy="1325563"/>
          </a:xfrm>
        </p:spPr>
        <p:txBody>
          <a:bodyPr anchor="b">
            <a:noAutofit/>
          </a:bodyPr>
          <a:lstStyle>
            <a:lvl1pPr>
              <a:defRPr sz="4800" b="1">
                <a:latin typeface="+mj-l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3" y="2017467"/>
            <a:ext cx="9779182" cy="3366815"/>
          </a:xfrm>
        </p:spPr>
        <p:txBody>
          <a:bodyPr>
            <a:noAutofit/>
          </a:bodyPr>
          <a:lstStyle>
            <a:lvl1pPr marL="0" indent="0">
              <a:buNone/>
              <a:defRPr>
                <a:latin typeface="+mn-lt"/>
              </a:defRPr>
            </a:lvl1pPr>
            <a:lvl2pPr marL="457200" indent="0">
              <a:buNone/>
              <a:defRPr>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055FD0FC-C8FF-6741-A364-A29CDC6F9495}"/>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sp>
        <p:nvSpPr>
          <p:cNvPr id="6" name="Freeform 5">
            <a:extLst>
              <a:ext uri="{FF2B5EF4-FFF2-40B4-BE49-F238E27FC236}">
                <a16:creationId xmlns:a16="http://schemas.microsoft.com/office/drawing/2014/main" id="{D11C9832-A021-954E-A34F-2988D1189AE9}"/>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8082092" y="5590903"/>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gr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2743200" cy="365125"/>
          </a:xfrm>
          <a:prstGeom prst="rect">
            <a:avLst/>
          </a:prstGeom>
        </p:spPr>
        <p:txBody>
          <a:bodyPr vert="horz" lIns="91440" tIns="45720" rIns="91440" bIns="45720" rtlCol="0" anchor="ctr">
            <a:noAutofit/>
          </a:bodyPr>
          <a:lstStyle>
            <a:lvl1pPr algn="l">
              <a:defRPr sz="1200">
                <a:solidFill>
                  <a:schemeClr val="accent3"/>
                </a:solidFill>
                <a:latin typeface="+mn-lt"/>
              </a:defRPr>
            </a:lvl1pPr>
          </a:lstStyle>
          <a:p>
            <a:fld id="{DD9C8446-696E-6942-B6C8-CC9CAD0B34E0}" type="datetime1">
              <a:rPr lang="en-US" smtClean="0"/>
              <a:pPr/>
              <a:t>1/12/2023</a:t>
            </a:fld>
            <a:endParaRPr lang="en-US" dirty="0"/>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3"/>
                </a:solidFill>
                <a:latin typeface="+mn-lt"/>
              </a:defRPr>
            </a:lvl1pPr>
          </a:lstStyle>
          <a:p>
            <a:r>
              <a:rPr lang="en-US" dirty="0"/>
              <a:t>PRESENTATION TITLE</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2"/>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7822712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accent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A62587F-7496-384A-AF40-18FC8CF0709D}"/>
              </a:ext>
            </a:extLst>
          </p:cNvPr>
          <p:cNvSpPr/>
          <p:nvPr userDrawn="1"/>
        </p:nvSpPr>
        <p:spPr>
          <a:xfrm>
            <a:off x="0" y="2286002"/>
            <a:ext cx="12208822"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11">
            <a:extLst>
              <a:ext uri="{FF2B5EF4-FFF2-40B4-BE49-F238E27FC236}">
                <a16:creationId xmlns:a16="http://schemas.microsoft.com/office/drawing/2014/main" id="{84DB028B-A475-224B-B675-A15A56CAD0BF}"/>
              </a:ext>
            </a:extLst>
          </p:cNvPr>
          <p:cNvSpPr/>
          <p:nvPr userDrawn="1"/>
        </p:nvSpPr>
        <p:spPr>
          <a:xfrm flipH="1">
            <a:off x="8597718"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13">
            <a:extLst>
              <a:ext uri="{FF2B5EF4-FFF2-40B4-BE49-F238E27FC236}">
                <a16:creationId xmlns:a16="http://schemas.microsoft.com/office/drawing/2014/main" id="{61C34955-105B-4D4D-B51D-754C5D38A85D}"/>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14">
            <a:extLst>
              <a:ext uri="{FF2B5EF4-FFF2-40B4-BE49-F238E27FC236}">
                <a16:creationId xmlns:a16="http://schemas.microsoft.com/office/drawing/2014/main" id="{2734DEB1-EC02-2E42-9292-4ADD115060A5}"/>
              </a:ext>
            </a:extLst>
          </p:cNvPr>
          <p:cNvSpPr/>
          <p:nvPr userDrawn="1"/>
        </p:nvSpPr>
        <p:spPr>
          <a:xfrm rot="5400000" flipH="1" flipV="1">
            <a:off x="10344100" y="438098"/>
            <a:ext cx="2285999" cy="1409801"/>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Title 1">
            <a:extLst>
              <a:ext uri="{FF2B5EF4-FFF2-40B4-BE49-F238E27FC236}">
                <a16:creationId xmlns:a16="http://schemas.microsoft.com/office/drawing/2014/main" id="{5E932F0D-7FC3-634B-932C-3625C16C8DE2}"/>
              </a:ext>
            </a:extLst>
          </p:cNvPr>
          <p:cNvSpPr>
            <a:spLocks noGrp="1"/>
          </p:cNvSpPr>
          <p:nvPr>
            <p:ph type="title"/>
          </p:nvPr>
        </p:nvSpPr>
        <p:spPr>
          <a:xfrm>
            <a:off x="1167492" y="381000"/>
            <a:ext cx="9779183" cy="1325563"/>
          </a:xfrm>
        </p:spPr>
        <p:txBody>
          <a:bodyPr anchor="b">
            <a:noAutofit/>
          </a:bodyPr>
          <a:lstStyle>
            <a:lvl1pPr>
              <a:defRPr sz="4800" b="1">
                <a:latin typeface="+mj-lt"/>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65DE34-CDB7-41F7-A95A-592B99558C69}"/>
              </a:ext>
            </a:extLst>
          </p:cNvPr>
          <p:cNvSpPr>
            <a:spLocks noGrp="1"/>
          </p:cNvSpPr>
          <p:nvPr>
            <p:ph type="body" idx="1"/>
          </p:nvPr>
        </p:nvSpPr>
        <p:spPr>
          <a:xfrm>
            <a:off x="1167492" y="2653167"/>
            <a:ext cx="9779183" cy="3436483"/>
          </a:xfrm>
        </p:spPr>
        <p:txBody>
          <a:bodyPr>
            <a:noAutofit/>
          </a:bodyPr>
          <a:lstStyle>
            <a:lvl1pPr marL="0" indent="0">
              <a:lnSpc>
                <a:spcPct val="150000"/>
              </a:lnSpc>
              <a:buNone/>
              <a:defRPr sz="2400">
                <a:solidFill>
                  <a:schemeClr val="bg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E95D4F5-F69B-42F6-8A9D-330F696E144B}"/>
              </a:ext>
            </a:extLst>
          </p:cNvPr>
          <p:cNvSpPr>
            <a:spLocks noGrp="1"/>
          </p:cNvSpPr>
          <p:nvPr>
            <p:ph type="dt" sz="half" idx="10"/>
          </p:nvPr>
        </p:nvSpPr>
        <p:spPr/>
        <p:txBody>
          <a:bodyPr>
            <a:noAutofit/>
          </a:bodyPr>
          <a:lstStyle>
            <a:lvl1pPr>
              <a:defRPr>
                <a:solidFill>
                  <a:schemeClr val="accent2"/>
                </a:solidFill>
                <a:latin typeface="+mn-lt"/>
              </a:defRPr>
            </a:lvl1pPr>
          </a:lstStyle>
          <a:p>
            <a:fld id="{F5592931-05C6-8543-8B6E-A8BD29BD5C2B}" type="datetime1">
              <a:rPr lang="en-US" smtClean="0"/>
              <a:pPr/>
              <a:t>1/12/2023</a:t>
            </a:fld>
            <a:endParaRPr lang="en-US" dirty="0"/>
          </a:p>
        </p:txBody>
      </p:sp>
      <p:sp>
        <p:nvSpPr>
          <p:cNvPr id="5" name="Footer Placeholder 4">
            <a:extLst>
              <a:ext uri="{FF2B5EF4-FFF2-40B4-BE49-F238E27FC236}">
                <a16:creationId xmlns:a16="http://schemas.microsoft.com/office/drawing/2014/main" id="{FA79A23A-2238-4904-8692-9F2DAE8B8FC9}"/>
              </a:ext>
            </a:extLst>
          </p:cNvPr>
          <p:cNvSpPr>
            <a:spLocks noGrp="1"/>
          </p:cNvSpPr>
          <p:nvPr>
            <p:ph type="ftr" sz="quarter" idx="11"/>
          </p:nvPr>
        </p:nvSpPr>
        <p:spPr/>
        <p:txBody>
          <a:bodyPr>
            <a:noAutofit/>
          </a:bodyPr>
          <a:lstStyle>
            <a:lvl1pPr>
              <a:defRPr>
                <a:solidFill>
                  <a:schemeClr val="accent2"/>
                </a:solidFill>
                <a:latin typeface="+mn-lt"/>
              </a:defRPr>
            </a:lvl1pPr>
          </a:lstStyle>
          <a:p>
            <a:r>
              <a:rPr lang="en-US" dirty="0"/>
              <a:t>PRESENTATION TITLE</a:t>
            </a:r>
          </a:p>
        </p:txBody>
      </p:sp>
      <p:sp>
        <p:nvSpPr>
          <p:cNvPr id="6" name="Slide Number Placeholder 5">
            <a:extLst>
              <a:ext uri="{FF2B5EF4-FFF2-40B4-BE49-F238E27FC236}">
                <a16:creationId xmlns:a16="http://schemas.microsoft.com/office/drawing/2014/main" id="{DB69FC35-DDC8-45FB-8ACB-21C15F57C1F1}"/>
              </a:ext>
            </a:extLst>
          </p:cNvPr>
          <p:cNvSpPr>
            <a:spLocks noGrp="1"/>
          </p:cNvSpPr>
          <p:nvPr>
            <p:ph type="sldNum" sz="quarter" idx="12"/>
          </p:nvPr>
        </p:nvSpPr>
        <p:spPr>
          <a:xfrm>
            <a:off x="10206318" y="6356350"/>
            <a:ext cx="1604682" cy="365125"/>
          </a:xfrm>
        </p:spPr>
        <p:txBody>
          <a:bodyPr>
            <a:noAutofit/>
          </a:bodyPr>
          <a:lstStyle>
            <a:lvl1pPr>
              <a:defRPr>
                <a:solidFill>
                  <a:schemeClr val="accent3"/>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802635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Section title">
    <p:spTree>
      <p:nvGrpSpPr>
        <p:cNvPr id="1" name=""/>
        <p:cNvGrpSpPr/>
        <p:nvPr/>
      </p:nvGrpSpPr>
      <p:grpSpPr>
        <a:xfrm>
          <a:off x="0" y="0"/>
          <a:ext cx="0" cy="0"/>
          <a:chOff x="0" y="0"/>
          <a:chExt cx="0" cy="0"/>
        </a:xfrm>
      </p:grpSpPr>
      <p:sp>
        <p:nvSpPr>
          <p:cNvPr id="23" name="Freeform 22">
            <a:extLst>
              <a:ext uri="{FF2B5EF4-FFF2-40B4-BE49-F238E27FC236}">
                <a16:creationId xmlns:a16="http://schemas.microsoft.com/office/drawing/2014/main" id="{067EACEC-C2DD-EA42-8504-176673AD1F20}"/>
              </a:ext>
            </a:extLst>
          </p:cNvPr>
          <p:cNvSpPr/>
          <p:nvPr userDrawn="1"/>
        </p:nvSpPr>
        <p:spPr>
          <a:xfrm>
            <a:off x="0" y="0"/>
            <a:ext cx="8025490" cy="6858000"/>
          </a:xfrm>
          <a:custGeom>
            <a:avLst/>
            <a:gdLst>
              <a:gd name="connsiteX0" fmla="*/ 0 w 8025490"/>
              <a:gd name="connsiteY0" fmla="*/ 0 h 6858000"/>
              <a:gd name="connsiteX1" fmla="*/ 4596490 w 8025490"/>
              <a:gd name="connsiteY1" fmla="*/ 0 h 6858000"/>
              <a:gd name="connsiteX2" fmla="*/ 8025490 w 8025490"/>
              <a:gd name="connsiteY2" fmla="*/ 3429000 h 6858000"/>
              <a:gd name="connsiteX3" fmla="*/ 4596490 w 8025490"/>
              <a:gd name="connsiteY3" fmla="*/ 6858000 h 6858000"/>
              <a:gd name="connsiteX4" fmla="*/ 0 w 802549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25490" h="6858000">
                <a:moveTo>
                  <a:pt x="0" y="0"/>
                </a:moveTo>
                <a:lnTo>
                  <a:pt x="4596490" y="0"/>
                </a:lnTo>
                <a:cubicBezTo>
                  <a:pt x="6490274" y="0"/>
                  <a:pt x="8025490" y="1535216"/>
                  <a:pt x="8025490" y="3429000"/>
                </a:cubicBezTo>
                <a:cubicBezTo>
                  <a:pt x="8025490" y="5322784"/>
                  <a:pt x="6490274" y="6858000"/>
                  <a:pt x="4596490" y="6858000"/>
                </a:cubicBez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1167494" y="1059400"/>
            <a:ext cx="6245912" cy="2387600"/>
          </a:xfrm>
        </p:spPr>
        <p:txBody>
          <a:bodyPr anchor="b">
            <a:noAutofit/>
          </a:bodyPr>
          <a:lstStyle>
            <a:lvl1pPr algn="l">
              <a:defRPr sz="6000" b="1">
                <a:solidFill>
                  <a:schemeClr val="bg1"/>
                </a:solidFill>
                <a:latin typeface="+mj-lt"/>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167494" y="3539075"/>
            <a:ext cx="6245912" cy="1406101"/>
          </a:xfrm>
        </p:spPr>
        <p:txBody>
          <a:bodyPr>
            <a:noAutofit/>
          </a:bodyPr>
          <a:lstStyle>
            <a:lvl1pPr marL="0" indent="0" algn="l">
              <a:buNone/>
              <a:defRPr sz="32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grpSp>
        <p:nvGrpSpPr>
          <p:cNvPr id="6" name="Group 5">
            <a:extLst>
              <a:ext uri="{FF2B5EF4-FFF2-40B4-BE49-F238E27FC236}">
                <a16:creationId xmlns:a16="http://schemas.microsoft.com/office/drawing/2014/main" id="{89843C7E-5704-7A46-8974-F3BFA42E7310}"/>
              </a:ext>
            </a:extLst>
          </p:cNvPr>
          <p:cNvGrpSpPr/>
          <p:nvPr userDrawn="1"/>
        </p:nvGrpSpPr>
        <p:grpSpPr>
          <a:xfrm rot="16200000">
            <a:off x="8286528" y="2207195"/>
            <a:ext cx="3032351" cy="2443610"/>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7" name="Freeform 16">
            <a:extLst>
              <a:ext uri="{FF2B5EF4-FFF2-40B4-BE49-F238E27FC236}">
                <a16:creationId xmlns:a16="http://schemas.microsoft.com/office/drawing/2014/main" id="{0B179973-08D2-EF40-B516-35E75E906394}"/>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17">
            <a:extLst>
              <a:ext uri="{FF2B5EF4-FFF2-40B4-BE49-F238E27FC236}">
                <a16:creationId xmlns:a16="http://schemas.microsoft.com/office/drawing/2014/main" id="{6C811FF3-E48A-194D-8022-65F8C3A17449}"/>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9865294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Grap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2" y="381000"/>
            <a:ext cx="9779183" cy="1325563"/>
          </a:xfrm>
        </p:spPr>
        <p:txBody>
          <a:bodyPr anchor="b">
            <a:noAutofit/>
          </a:bodyPr>
          <a:lstStyle>
            <a:lvl1pPr>
              <a:defRPr sz="4800" b="1">
                <a:latin typeface="+mj-l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3" y="2087561"/>
            <a:ext cx="9779182" cy="3366815"/>
          </a:xfrm>
        </p:spPr>
        <p:txBody>
          <a:bodyPr>
            <a:noAutofit/>
          </a:bodyPr>
          <a:lstStyle>
            <a:lvl1pPr marL="0" indent="0">
              <a:buNone/>
              <a:defRPr>
                <a:latin typeface="+mn-lt"/>
              </a:defRPr>
            </a:lvl1pPr>
            <a:lvl2pPr marL="457200" indent="0">
              <a:buNone/>
              <a:defRPr>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055FD0FC-C8FF-6741-A364-A29CDC6F9495}"/>
              </a:ext>
            </a:extLst>
          </p:cNvPr>
          <p:cNvSpPr/>
          <p:nvPr userDrawn="1"/>
        </p:nvSpPr>
        <p:spPr>
          <a:xfrm rot="5400000" flipH="1">
            <a:off x="1"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1701018" cy="365125"/>
          </a:xfrm>
          <a:prstGeom prst="rect">
            <a:avLst/>
          </a:prstGeom>
        </p:spPr>
        <p:txBody>
          <a:bodyPr vert="horz" lIns="91440" tIns="45720" rIns="91440" bIns="45720" rtlCol="0" anchor="ctr">
            <a:noAutofit/>
          </a:bodyPr>
          <a:lstStyle>
            <a:lvl1pPr algn="l">
              <a:defRPr sz="1200">
                <a:solidFill>
                  <a:schemeClr val="accent2"/>
                </a:solidFill>
                <a:latin typeface="+mn-lt"/>
              </a:defRPr>
            </a:lvl1pPr>
          </a:lstStyle>
          <a:p>
            <a:fld id="{7E7AB22C-8B7E-9B4A-8C65-396C3C874D86}" type="datetime1">
              <a:rPr lang="en-US" smtClean="0"/>
              <a:pPr/>
              <a:t>1/12/2023</a:t>
            </a:fld>
            <a:endParaRPr lang="en-US" dirty="0"/>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3"/>
                </a:solidFill>
                <a:latin typeface="+mn-lt"/>
              </a:defRPr>
            </a:lvl1pPr>
          </a:lstStyle>
          <a:p>
            <a:r>
              <a:rPr lang="en-US" dirty="0"/>
              <a:t>PRESENTATION TITLE</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3"/>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697818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Chart 2">
    <p:bg>
      <p:bgPr>
        <a:solidFill>
          <a:schemeClr val="accent2"/>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BA2A58C-57B7-834C-8F5C-3299322411B1}"/>
              </a:ext>
            </a:extLst>
          </p:cNvPr>
          <p:cNvGrpSpPr/>
          <p:nvPr userDrawn="1"/>
        </p:nvGrpSpPr>
        <p:grpSpPr>
          <a:xfrm rot="16200000">
            <a:off x="10772262" y="152641"/>
            <a:ext cx="1572380" cy="1267097"/>
            <a:chOff x="7413403" y="4976359"/>
            <a:chExt cx="2334986" cy="1881641"/>
          </a:xfrm>
        </p:grpSpPr>
        <p:sp>
          <p:nvSpPr>
            <p:cNvPr id="13" name="Freeform 12">
              <a:extLst>
                <a:ext uri="{FF2B5EF4-FFF2-40B4-BE49-F238E27FC236}">
                  <a16:creationId xmlns:a16="http://schemas.microsoft.com/office/drawing/2014/main" id="{801D8067-144A-FE48-AF1E-529B662DCAD3}"/>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13">
              <a:extLst>
                <a:ext uri="{FF2B5EF4-FFF2-40B4-BE49-F238E27FC236}">
                  <a16:creationId xmlns:a16="http://schemas.microsoft.com/office/drawing/2014/main" id="{2ECA7D87-C78C-C140-AA28-C0FB20209045}"/>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2" y="381000"/>
            <a:ext cx="9779183" cy="1325563"/>
          </a:xfrm>
        </p:spPr>
        <p:txBody>
          <a:bodyPr anchor="b">
            <a:noAutofit/>
          </a:bodyPr>
          <a:lstStyle>
            <a:lvl1pPr>
              <a:defRPr sz="4800" b="1">
                <a:latin typeface="+mj-l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3" y="2087563"/>
            <a:ext cx="9779182" cy="3366813"/>
          </a:xfrm>
        </p:spPr>
        <p:txBody>
          <a:bodyPr>
            <a:noAutofit/>
          </a:bodyPr>
          <a:lstStyle>
            <a:lvl1pPr marL="0" indent="0">
              <a:buNone/>
              <a:defRPr>
                <a:latin typeface="+mn-lt"/>
              </a:defRPr>
            </a:lvl1pPr>
            <a:lvl2pPr marL="457200" indent="0">
              <a:buNone/>
              <a:defRPr>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1701018" cy="365125"/>
          </a:xfrm>
          <a:prstGeom prst="rect">
            <a:avLst/>
          </a:prstGeom>
        </p:spPr>
        <p:txBody>
          <a:bodyPr vert="horz" lIns="91440" tIns="45720" rIns="91440" bIns="45720" rtlCol="0" anchor="ctr">
            <a:noAutofit/>
          </a:bodyPr>
          <a:lstStyle>
            <a:lvl1pPr algn="l">
              <a:defRPr sz="1200">
                <a:solidFill>
                  <a:schemeClr val="accent3"/>
                </a:solidFill>
                <a:latin typeface="+mn-lt"/>
              </a:defRPr>
            </a:lvl1pPr>
          </a:lstStyle>
          <a:p>
            <a:fld id="{8CE9AC2A-20AD-8C48-B5EB-B5322BDBCDEE}" type="datetime1">
              <a:rPr lang="en-US" smtClean="0"/>
              <a:pPr/>
              <a:t>1/12/2023</a:t>
            </a:fld>
            <a:endParaRPr lang="en-US" dirty="0"/>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3"/>
                </a:solidFill>
                <a:latin typeface="+mn-lt"/>
              </a:defRPr>
            </a:lvl1pPr>
          </a:lstStyle>
          <a:p>
            <a:r>
              <a:rPr lang="en-US" dirty="0"/>
              <a:t>PRESENTATION TITLE</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3"/>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190945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5ED18-7A07-47F1-8056-CD86B076AFE2}"/>
              </a:ext>
            </a:extLst>
          </p:cNvPr>
          <p:cNvSpPr>
            <a:spLocks noGrp="1"/>
          </p:cNvSpPr>
          <p:nvPr>
            <p:ph type="title"/>
          </p:nvPr>
        </p:nvSpPr>
        <p:spPr>
          <a:xfrm>
            <a:off x="1798721" y="1684338"/>
            <a:ext cx="8594558" cy="2810460"/>
          </a:xfrm>
        </p:spPr>
        <p:txBody>
          <a:bodyPr>
            <a:noAutofit/>
          </a:bodyPr>
          <a:lstStyle>
            <a:lvl1pPr algn="ctr">
              <a:lnSpc>
                <a:spcPct val="100000"/>
              </a:lnSpc>
              <a:defRPr sz="4600">
                <a:solidFill>
                  <a:schemeClr val="bg1"/>
                </a:solidFill>
                <a:latin typeface="+mj-lt"/>
              </a:defRPr>
            </a:lvl1pPr>
          </a:lstStyle>
          <a:p>
            <a:r>
              <a:rPr lang="en-US"/>
              <a:t>Click to edit Master title style</a:t>
            </a:r>
            <a:endParaRPr lang="en-US" dirty="0"/>
          </a:p>
        </p:txBody>
      </p:sp>
      <p:sp>
        <p:nvSpPr>
          <p:cNvPr id="8" name="Text Placeholder 7">
            <a:extLst>
              <a:ext uri="{FF2B5EF4-FFF2-40B4-BE49-F238E27FC236}">
                <a16:creationId xmlns:a16="http://schemas.microsoft.com/office/drawing/2014/main" id="{4C91C146-F9A8-9A4C-9508-8590923B8D9A}"/>
              </a:ext>
            </a:extLst>
          </p:cNvPr>
          <p:cNvSpPr>
            <a:spLocks noGrp="1"/>
          </p:cNvSpPr>
          <p:nvPr>
            <p:ph type="body" sz="quarter" idx="13" hasCustomPrompt="1"/>
          </p:nvPr>
        </p:nvSpPr>
        <p:spPr>
          <a:xfrm>
            <a:off x="381000" y="519405"/>
            <a:ext cx="1364297" cy="1094521"/>
          </a:xfrm>
        </p:spPr>
        <p:txBody>
          <a:bodyPr>
            <a:noAutofit/>
          </a:bodyPr>
          <a:lstStyle>
            <a:lvl1pPr marL="0" indent="0" algn="ctr">
              <a:buNone/>
              <a:defRPr sz="23900" b="1">
                <a:solidFill>
                  <a:schemeClr val="accent1">
                    <a:lumMod val="75000"/>
                  </a:schemeClr>
                </a:solidFill>
                <a:latin typeface="Tenorite" pitchFamily="2" charset="0"/>
              </a:defRPr>
            </a:lvl1pPr>
            <a:lvl2pPr marL="457200" indent="0">
              <a:buNone/>
              <a:defRPr b="1">
                <a:solidFill>
                  <a:schemeClr val="bg1"/>
                </a:solidFill>
                <a:latin typeface="Tenorite" pitchFamily="2" charset="0"/>
              </a:defRPr>
            </a:lvl2pPr>
            <a:lvl3pPr marL="914400" indent="0">
              <a:buNone/>
              <a:defRPr b="1">
                <a:solidFill>
                  <a:schemeClr val="bg1"/>
                </a:solidFill>
                <a:latin typeface="Tenorite" pitchFamily="2" charset="0"/>
              </a:defRPr>
            </a:lvl3pPr>
            <a:lvl4pPr marL="1371600" indent="0">
              <a:buNone/>
              <a:defRPr b="1">
                <a:solidFill>
                  <a:schemeClr val="bg1"/>
                </a:solidFill>
                <a:latin typeface="Tenorite" pitchFamily="2" charset="0"/>
              </a:defRPr>
            </a:lvl4pPr>
            <a:lvl5pPr marL="1828800" indent="0">
              <a:buNone/>
              <a:defRPr b="1">
                <a:solidFill>
                  <a:schemeClr val="bg1"/>
                </a:solidFill>
                <a:latin typeface="Tenorite" pitchFamily="2" charset="0"/>
              </a:defRPr>
            </a:lvl5pPr>
          </a:lstStyle>
          <a:p>
            <a:pPr lvl="0"/>
            <a:r>
              <a:rPr lang="en-US" dirty="0"/>
              <a:t>“</a:t>
            </a:r>
          </a:p>
        </p:txBody>
      </p:sp>
      <p:sp>
        <p:nvSpPr>
          <p:cNvPr id="10" name="Text Placeholder 9">
            <a:extLst>
              <a:ext uri="{FF2B5EF4-FFF2-40B4-BE49-F238E27FC236}">
                <a16:creationId xmlns:a16="http://schemas.microsoft.com/office/drawing/2014/main" id="{322D6C2B-78AC-DD47-9289-067C968B06C1}"/>
              </a:ext>
            </a:extLst>
          </p:cNvPr>
          <p:cNvSpPr>
            <a:spLocks noGrp="1"/>
          </p:cNvSpPr>
          <p:nvPr>
            <p:ph type="body" sz="quarter" idx="14"/>
          </p:nvPr>
        </p:nvSpPr>
        <p:spPr>
          <a:xfrm>
            <a:off x="6881813" y="4494213"/>
            <a:ext cx="3511550" cy="679450"/>
          </a:xfrm>
        </p:spPr>
        <p:txBody>
          <a:bodyPr>
            <a:noAutofit/>
          </a:bodyPr>
          <a:lstStyle>
            <a:lvl1pPr marL="0" indent="0" algn="r">
              <a:buNone/>
              <a:defRPr sz="2000">
                <a:solidFill>
                  <a:schemeClr val="bg1"/>
                </a:solidFill>
                <a:latin typeface="+mn-lt"/>
              </a:defRPr>
            </a:lvl1pPr>
            <a:lvl2pPr marL="457200" indent="0" algn="r">
              <a:buNone/>
              <a:defRPr sz="1800">
                <a:solidFill>
                  <a:schemeClr val="bg1"/>
                </a:solidFill>
                <a:latin typeface="Tenorite" pitchFamily="2" charset="0"/>
              </a:defRPr>
            </a:lvl2pPr>
            <a:lvl3pPr marL="914400" indent="0" algn="r">
              <a:buNone/>
              <a:defRPr sz="1600">
                <a:solidFill>
                  <a:schemeClr val="bg1"/>
                </a:solidFill>
                <a:latin typeface="Tenorite" pitchFamily="2" charset="0"/>
              </a:defRPr>
            </a:lvl3pPr>
            <a:lvl4pPr marL="1371600" indent="0" algn="r">
              <a:buNone/>
              <a:defRPr sz="1400">
                <a:solidFill>
                  <a:schemeClr val="bg1"/>
                </a:solidFill>
                <a:latin typeface="Tenorite" pitchFamily="2" charset="0"/>
              </a:defRPr>
            </a:lvl4pPr>
            <a:lvl5pPr marL="1828800" indent="0" algn="r">
              <a:buNone/>
              <a:defRPr sz="1400">
                <a:solidFill>
                  <a:schemeClr val="bg1"/>
                </a:solidFill>
                <a:latin typeface="Tenorite" pitchFamily="2" charset="0"/>
              </a:defRPr>
            </a:lvl5pPr>
          </a:lstStyle>
          <a:p>
            <a:pPr lvl="0"/>
            <a:r>
              <a:rPr lang="en-US"/>
              <a:t>Click to edit Master text styles</a:t>
            </a:r>
          </a:p>
        </p:txBody>
      </p:sp>
      <p:sp>
        <p:nvSpPr>
          <p:cNvPr id="9" name="Text Placeholder 7">
            <a:extLst>
              <a:ext uri="{FF2B5EF4-FFF2-40B4-BE49-F238E27FC236}">
                <a16:creationId xmlns:a16="http://schemas.microsoft.com/office/drawing/2014/main" id="{612193CD-03AD-D74D-A5CD-747A9B53F49A}"/>
              </a:ext>
            </a:extLst>
          </p:cNvPr>
          <p:cNvSpPr>
            <a:spLocks noGrp="1"/>
          </p:cNvSpPr>
          <p:nvPr>
            <p:ph type="body" sz="quarter" idx="15" hasCustomPrompt="1"/>
          </p:nvPr>
        </p:nvSpPr>
        <p:spPr>
          <a:xfrm>
            <a:off x="10609104" y="3399692"/>
            <a:ext cx="1364297" cy="1094521"/>
          </a:xfrm>
        </p:spPr>
        <p:txBody>
          <a:bodyPr>
            <a:noAutofit/>
          </a:bodyPr>
          <a:lstStyle>
            <a:lvl1pPr marL="0" indent="0" algn="ctr">
              <a:buNone/>
              <a:defRPr sz="23900" b="1">
                <a:solidFill>
                  <a:schemeClr val="accent1">
                    <a:lumMod val="75000"/>
                  </a:schemeClr>
                </a:solidFill>
                <a:latin typeface="Tenorite" pitchFamily="2" charset="0"/>
              </a:defRPr>
            </a:lvl1pPr>
            <a:lvl2pPr marL="457200" indent="0">
              <a:buNone/>
              <a:defRPr b="1">
                <a:solidFill>
                  <a:schemeClr val="bg1"/>
                </a:solidFill>
                <a:latin typeface="Tenorite" pitchFamily="2" charset="0"/>
              </a:defRPr>
            </a:lvl2pPr>
            <a:lvl3pPr marL="914400" indent="0">
              <a:buNone/>
              <a:defRPr b="1">
                <a:solidFill>
                  <a:schemeClr val="bg1"/>
                </a:solidFill>
                <a:latin typeface="Tenorite" pitchFamily="2" charset="0"/>
              </a:defRPr>
            </a:lvl3pPr>
            <a:lvl4pPr marL="1371600" indent="0">
              <a:buNone/>
              <a:defRPr b="1">
                <a:solidFill>
                  <a:schemeClr val="bg1"/>
                </a:solidFill>
                <a:latin typeface="Tenorite" pitchFamily="2" charset="0"/>
              </a:defRPr>
            </a:lvl4pPr>
            <a:lvl5pPr marL="1828800" indent="0">
              <a:buNone/>
              <a:defRPr b="1">
                <a:solidFill>
                  <a:schemeClr val="bg1"/>
                </a:solidFill>
                <a:latin typeface="Tenorite" pitchFamily="2" charset="0"/>
              </a:defRPr>
            </a:lvl5pPr>
          </a:lstStyle>
          <a:p>
            <a:pPr lvl="0"/>
            <a:r>
              <a:rPr lang="en-US" dirty="0"/>
              <a:t>”</a:t>
            </a:r>
          </a:p>
        </p:txBody>
      </p:sp>
      <p:sp>
        <p:nvSpPr>
          <p:cNvPr id="3" name="Date Placeholder 2">
            <a:extLst>
              <a:ext uri="{FF2B5EF4-FFF2-40B4-BE49-F238E27FC236}">
                <a16:creationId xmlns:a16="http://schemas.microsoft.com/office/drawing/2014/main" id="{A0C71211-4520-46A1-9487-4AE49C3239EF}"/>
              </a:ext>
            </a:extLst>
          </p:cNvPr>
          <p:cNvSpPr>
            <a:spLocks noGrp="1"/>
          </p:cNvSpPr>
          <p:nvPr>
            <p:ph type="dt" sz="half" idx="10"/>
          </p:nvPr>
        </p:nvSpPr>
        <p:spPr/>
        <p:txBody>
          <a:bodyPr>
            <a:noAutofit/>
          </a:bodyPr>
          <a:lstStyle>
            <a:lvl1pPr>
              <a:defRPr>
                <a:solidFill>
                  <a:schemeClr val="accent2"/>
                </a:solidFill>
                <a:latin typeface="+mn-lt"/>
              </a:defRPr>
            </a:lvl1pPr>
          </a:lstStyle>
          <a:p>
            <a:fld id="{4CF75428-5BE0-934D-BB71-675F8E23A386}" type="datetime1">
              <a:rPr lang="en-US" smtClean="0"/>
              <a:pPr/>
              <a:t>1/12/2023</a:t>
            </a:fld>
            <a:endParaRPr lang="en-US" dirty="0"/>
          </a:p>
        </p:txBody>
      </p:sp>
      <p:sp>
        <p:nvSpPr>
          <p:cNvPr id="4" name="Footer Placeholder 3">
            <a:extLst>
              <a:ext uri="{FF2B5EF4-FFF2-40B4-BE49-F238E27FC236}">
                <a16:creationId xmlns:a16="http://schemas.microsoft.com/office/drawing/2014/main" id="{96356206-85FD-45F5-A1F7-128DB34C860F}"/>
              </a:ext>
            </a:extLst>
          </p:cNvPr>
          <p:cNvSpPr>
            <a:spLocks noGrp="1"/>
          </p:cNvSpPr>
          <p:nvPr>
            <p:ph type="ftr" sz="quarter" idx="11"/>
          </p:nvPr>
        </p:nvSpPr>
        <p:spPr/>
        <p:txBody>
          <a:bodyPr>
            <a:noAutofit/>
          </a:bodyPr>
          <a:lstStyle>
            <a:lvl1pPr>
              <a:defRPr>
                <a:solidFill>
                  <a:schemeClr val="accent2"/>
                </a:solidFill>
                <a:latin typeface="+mn-lt"/>
              </a:defRPr>
            </a:lvl1pPr>
          </a:lstStyle>
          <a:p>
            <a:r>
              <a:rPr lang="en-US" dirty="0"/>
              <a:t>PRESENTATION TITLE</a:t>
            </a:r>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a:noAutofit/>
          </a:bodyPr>
          <a:lstStyle>
            <a:lvl1pPr>
              <a:defRPr>
                <a:solidFill>
                  <a:schemeClr val="accent2"/>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476947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28C225EC-F6EF-1144-834A-F0B91974AA41}"/>
              </a:ext>
            </a:extLst>
          </p:cNvPr>
          <p:cNvSpPr/>
          <p:nvPr userDrawn="1"/>
        </p:nvSpPr>
        <p:spPr>
          <a:xfrm>
            <a:off x="0" y="-1664"/>
            <a:ext cx="9857012" cy="68596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itle 1">
            <a:extLst>
              <a:ext uri="{FF2B5EF4-FFF2-40B4-BE49-F238E27FC236}">
                <a16:creationId xmlns:a16="http://schemas.microsoft.com/office/drawing/2014/main" id="{1E40CEAF-B1BB-174E-A798-3BA60D9C0458}"/>
              </a:ext>
            </a:extLst>
          </p:cNvPr>
          <p:cNvSpPr>
            <a:spLocks noGrp="1"/>
          </p:cNvSpPr>
          <p:nvPr>
            <p:ph type="title"/>
          </p:nvPr>
        </p:nvSpPr>
        <p:spPr>
          <a:xfrm>
            <a:off x="750430" y="381000"/>
            <a:ext cx="8401624" cy="1325563"/>
          </a:xfrm>
        </p:spPr>
        <p:txBody>
          <a:bodyPr lIns="0" anchor="b">
            <a:noAutofit/>
          </a:bodyPr>
          <a:lstStyle>
            <a:lvl1pPr>
              <a:defRPr sz="4800" b="1">
                <a:latin typeface="+mj-lt"/>
              </a:defRPr>
            </a:lvl1pPr>
          </a:lstStyle>
          <a:p>
            <a:r>
              <a:rPr lang="en-US"/>
              <a:t>Click to edit Master title style</a:t>
            </a:r>
            <a:endParaRPr lang="en-US" dirty="0"/>
          </a:p>
        </p:txBody>
      </p:sp>
      <p:sp>
        <p:nvSpPr>
          <p:cNvPr id="6" name="Picture Placeholder 23">
            <a:extLst>
              <a:ext uri="{FF2B5EF4-FFF2-40B4-BE49-F238E27FC236}">
                <a16:creationId xmlns:a16="http://schemas.microsoft.com/office/drawing/2014/main" id="{5E48B363-63E8-4F17-842B-53AD935A6529}"/>
              </a:ext>
            </a:extLst>
          </p:cNvPr>
          <p:cNvSpPr>
            <a:spLocks noGrp="1"/>
          </p:cNvSpPr>
          <p:nvPr>
            <p:ph type="pic" sz="quarter" idx="13"/>
          </p:nvPr>
        </p:nvSpPr>
        <p:spPr>
          <a:xfrm>
            <a:off x="750429" y="2227758"/>
            <a:ext cx="1200374" cy="1201242"/>
          </a:xfrm>
        </p:spPr>
        <p:txBody>
          <a:bodyPr>
            <a:noAutofit/>
          </a:bodyPr>
          <a:lstStyle>
            <a:lvl1pPr marL="0" indent="0">
              <a:buNone/>
              <a:defRPr sz="1400">
                <a:solidFill>
                  <a:schemeClr val="tx1"/>
                </a:solidFill>
                <a:latin typeface="+mn-lt"/>
              </a:defRPr>
            </a:lvl1pPr>
          </a:lstStyle>
          <a:p>
            <a:r>
              <a:rPr lang="en-US" dirty="0"/>
              <a:t>Click icon to add picture</a:t>
            </a:r>
          </a:p>
        </p:txBody>
      </p:sp>
      <p:sp>
        <p:nvSpPr>
          <p:cNvPr id="10" name="Text Placeholder 28">
            <a:extLst>
              <a:ext uri="{FF2B5EF4-FFF2-40B4-BE49-F238E27FC236}">
                <a16:creationId xmlns:a16="http://schemas.microsoft.com/office/drawing/2014/main" id="{CC3A7E03-4F06-4380-90A1-845651EEA3C0}"/>
              </a:ext>
            </a:extLst>
          </p:cNvPr>
          <p:cNvSpPr>
            <a:spLocks noGrp="1"/>
          </p:cNvSpPr>
          <p:nvPr>
            <p:ph type="body" sz="quarter" idx="17" hasCustomPrompt="1"/>
          </p:nvPr>
        </p:nvSpPr>
        <p:spPr>
          <a:xfrm>
            <a:off x="2123351" y="2426400"/>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11" name="Text Placeholder 28">
            <a:extLst>
              <a:ext uri="{FF2B5EF4-FFF2-40B4-BE49-F238E27FC236}">
                <a16:creationId xmlns:a16="http://schemas.microsoft.com/office/drawing/2014/main" id="{31AF5791-727B-438A-A7EF-5D132167C89B}"/>
              </a:ext>
            </a:extLst>
          </p:cNvPr>
          <p:cNvSpPr>
            <a:spLocks noGrp="1"/>
          </p:cNvSpPr>
          <p:nvPr>
            <p:ph type="body" sz="quarter" idx="18" hasCustomPrompt="1"/>
          </p:nvPr>
        </p:nvSpPr>
        <p:spPr>
          <a:xfrm>
            <a:off x="2123350" y="2811646"/>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7" name="Picture Placeholder 23">
            <a:extLst>
              <a:ext uri="{FF2B5EF4-FFF2-40B4-BE49-F238E27FC236}">
                <a16:creationId xmlns:a16="http://schemas.microsoft.com/office/drawing/2014/main" id="{9ABA5222-6FD6-405B-8AC8-18022C36590F}"/>
              </a:ext>
            </a:extLst>
          </p:cNvPr>
          <p:cNvSpPr>
            <a:spLocks noGrp="1"/>
          </p:cNvSpPr>
          <p:nvPr>
            <p:ph type="pic" sz="quarter" idx="14"/>
          </p:nvPr>
        </p:nvSpPr>
        <p:spPr>
          <a:xfrm>
            <a:off x="5495813" y="2227758"/>
            <a:ext cx="1200374" cy="1201242"/>
          </a:xfrm>
        </p:spPr>
        <p:txBody>
          <a:bodyPr>
            <a:noAutofit/>
          </a:bodyPr>
          <a:lstStyle>
            <a:lvl1pPr marL="0" indent="0">
              <a:buNone/>
              <a:defRPr sz="1400">
                <a:solidFill>
                  <a:schemeClr val="tx1"/>
                </a:solidFill>
                <a:latin typeface="+mn-lt"/>
              </a:defRPr>
            </a:lvl1pPr>
          </a:lstStyle>
          <a:p>
            <a:r>
              <a:rPr lang="en-US" dirty="0"/>
              <a:t>Click icon to add picture</a:t>
            </a:r>
          </a:p>
        </p:txBody>
      </p:sp>
      <p:sp>
        <p:nvSpPr>
          <p:cNvPr id="12" name="Text Placeholder 28">
            <a:extLst>
              <a:ext uri="{FF2B5EF4-FFF2-40B4-BE49-F238E27FC236}">
                <a16:creationId xmlns:a16="http://schemas.microsoft.com/office/drawing/2014/main" id="{A1A33FCF-D2EB-478E-8679-428657895F76}"/>
              </a:ext>
            </a:extLst>
          </p:cNvPr>
          <p:cNvSpPr>
            <a:spLocks noGrp="1"/>
          </p:cNvSpPr>
          <p:nvPr>
            <p:ph type="body" sz="quarter" idx="19" hasCustomPrompt="1"/>
          </p:nvPr>
        </p:nvSpPr>
        <p:spPr>
          <a:xfrm>
            <a:off x="6870817" y="2422565"/>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13" name="Text Placeholder 28">
            <a:extLst>
              <a:ext uri="{FF2B5EF4-FFF2-40B4-BE49-F238E27FC236}">
                <a16:creationId xmlns:a16="http://schemas.microsoft.com/office/drawing/2014/main" id="{55274EF8-F641-41B2-89C1-FD94AFA48684}"/>
              </a:ext>
            </a:extLst>
          </p:cNvPr>
          <p:cNvSpPr>
            <a:spLocks noGrp="1"/>
          </p:cNvSpPr>
          <p:nvPr>
            <p:ph type="body" sz="quarter" idx="20" hasCustomPrompt="1"/>
          </p:nvPr>
        </p:nvSpPr>
        <p:spPr>
          <a:xfrm>
            <a:off x="6870816" y="2807811"/>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8" name="Picture Placeholder 23">
            <a:extLst>
              <a:ext uri="{FF2B5EF4-FFF2-40B4-BE49-F238E27FC236}">
                <a16:creationId xmlns:a16="http://schemas.microsoft.com/office/drawing/2014/main" id="{124DE785-775F-4AE4-94B3-FA728188EBA5}"/>
              </a:ext>
            </a:extLst>
          </p:cNvPr>
          <p:cNvSpPr>
            <a:spLocks noGrp="1"/>
          </p:cNvSpPr>
          <p:nvPr>
            <p:ph type="pic" sz="quarter" idx="15"/>
          </p:nvPr>
        </p:nvSpPr>
        <p:spPr>
          <a:xfrm>
            <a:off x="750429" y="4254273"/>
            <a:ext cx="1200374" cy="1201242"/>
          </a:xfrm>
        </p:spPr>
        <p:txBody>
          <a:bodyPr>
            <a:noAutofit/>
          </a:bodyPr>
          <a:lstStyle>
            <a:lvl1pPr marL="0" indent="0">
              <a:buNone/>
              <a:defRPr sz="1400">
                <a:solidFill>
                  <a:schemeClr val="tx1"/>
                </a:solidFill>
                <a:latin typeface="+mn-lt"/>
              </a:defRPr>
            </a:lvl1pPr>
          </a:lstStyle>
          <a:p>
            <a:r>
              <a:rPr lang="en-US" dirty="0"/>
              <a:t>Click icon to add picture</a:t>
            </a:r>
          </a:p>
        </p:txBody>
      </p:sp>
      <p:sp>
        <p:nvSpPr>
          <p:cNvPr id="14" name="Text Placeholder 28">
            <a:extLst>
              <a:ext uri="{FF2B5EF4-FFF2-40B4-BE49-F238E27FC236}">
                <a16:creationId xmlns:a16="http://schemas.microsoft.com/office/drawing/2014/main" id="{5A429D4E-B795-4E55-852E-9E161F9EBD36}"/>
              </a:ext>
            </a:extLst>
          </p:cNvPr>
          <p:cNvSpPr>
            <a:spLocks noGrp="1"/>
          </p:cNvSpPr>
          <p:nvPr>
            <p:ph type="body" sz="quarter" idx="21" hasCustomPrompt="1"/>
          </p:nvPr>
        </p:nvSpPr>
        <p:spPr>
          <a:xfrm>
            <a:off x="2123351" y="4498793"/>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15" name="Text Placeholder 28">
            <a:extLst>
              <a:ext uri="{FF2B5EF4-FFF2-40B4-BE49-F238E27FC236}">
                <a16:creationId xmlns:a16="http://schemas.microsoft.com/office/drawing/2014/main" id="{41D297CB-52EE-4DE4-AEAC-CD4AAF2BF17B}"/>
              </a:ext>
            </a:extLst>
          </p:cNvPr>
          <p:cNvSpPr>
            <a:spLocks noGrp="1"/>
          </p:cNvSpPr>
          <p:nvPr>
            <p:ph type="body" sz="quarter" idx="22" hasCustomPrompt="1"/>
          </p:nvPr>
        </p:nvSpPr>
        <p:spPr>
          <a:xfrm>
            <a:off x="2123350" y="4884039"/>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9" name="Picture Placeholder 23">
            <a:extLst>
              <a:ext uri="{FF2B5EF4-FFF2-40B4-BE49-F238E27FC236}">
                <a16:creationId xmlns:a16="http://schemas.microsoft.com/office/drawing/2014/main" id="{F5694B35-7776-4DB9-9EB7-3AF076EC357D}"/>
              </a:ext>
            </a:extLst>
          </p:cNvPr>
          <p:cNvSpPr>
            <a:spLocks noGrp="1"/>
          </p:cNvSpPr>
          <p:nvPr>
            <p:ph type="pic" sz="quarter" idx="16"/>
          </p:nvPr>
        </p:nvSpPr>
        <p:spPr>
          <a:xfrm>
            <a:off x="5495813" y="4254273"/>
            <a:ext cx="1200374" cy="1201242"/>
          </a:xfrm>
        </p:spPr>
        <p:txBody>
          <a:bodyPr>
            <a:noAutofit/>
          </a:bodyPr>
          <a:lstStyle>
            <a:lvl1pPr marL="0" indent="0">
              <a:buNone/>
              <a:defRPr sz="1400">
                <a:solidFill>
                  <a:schemeClr val="tx1"/>
                </a:solidFill>
                <a:latin typeface="+mn-lt"/>
              </a:defRPr>
            </a:lvl1pPr>
          </a:lstStyle>
          <a:p>
            <a:r>
              <a:rPr lang="en-US" dirty="0"/>
              <a:t>Click icon to add picture</a:t>
            </a:r>
          </a:p>
        </p:txBody>
      </p:sp>
      <p:sp>
        <p:nvSpPr>
          <p:cNvPr id="16" name="Text Placeholder 28">
            <a:extLst>
              <a:ext uri="{FF2B5EF4-FFF2-40B4-BE49-F238E27FC236}">
                <a16:creationId xmlns:a16="http://schemas.microsoft.com/office/drawing/2014/main" id="{AD7B736B-3A10-499F-8F23-4437982C8231}"/>
              </a:ext>
            </a:extLst>
          </p:cNvPr>
          <p:cNvSpPr>
            <a:spLocks noGrp="1"/>
          </p:cNvSpPr>
          <p:nvPr>
            <p:ph type="body" sz="quarter" idx="23" hasCustomPrompt="1"/>
          </p:nvPr>
        </p:nvSpPr>
        <p:spPr>
          <a:xfrm>
            <a:off x="6870817" y="4498793"/>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17" name="Text Placeholder 28">
            <a:extLst>
              <a:ext uri="{FF2B5EF4-FFF2-40B4-BE49-F238E27FC236}">
                <a16:creationId xmlns:a16="http://schemas.microsoft.com/office/drawing/2014/main" id="{07165540-290D-4A38-87DE-F52B05BD6A1A}"/>
              </a:ext>
            </a:extLst>
          </p:cNvPr>
          <p:cNvSpPr>
            <a:spLocks noGrp="1"/>
          </p:cNvSpPr>
          <p:nvPr>
            <p:ph type="body" sz="quarter" idx="24" hasCustomPrompt="1"/>
          </p:nvPr>
        </p:nvSpPr>
        <p:spPr>
          <a:xfrm>
            <a:off x="6870816" y="4884039"/>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3" name="Date Placeholder 2">
            <a:extLst>
              <a:ext uri="{FF2B5EF4-FFF2-40B4-BE49-F238E27FC236}">
                <a16:creationId xmlns:a16="http://schemas.microsoft.com/office/drawing/2014/main" id="{A0C71211-4520-46A1-9487-4AE49C3239EF}"/>
              </a:ext>
            </a:extLst>
          </p:cNvPr>
          <p:cNvSpPr>
            <a:spLocks noGrp="1"/>
          </p:cNvSpPr>
          <p:nvPr>
            <p:ph type="dt" sz="half" idx="10"/>
          </p:nvPr>
        </p:nvSpPr>
        <p:spPr>
          <a:xfrm>
            <a:off x="381000" y="6356350"/>
            <a:ext cx="1569803" cy="365125"/>
          </a:xfrm>
        </p:spPr>
        <p:txBody>
          <a:bodyPr>
            <a:noAutofit/>
          </a:bodyPr>
          <a:lstStyle>
            <a:lvl1pPr>
              <a:defRPr>
                <a:solidFill>
                  <a:schemeClr val="accent3"/>
                </a:solidFill>
                <a:latin typeface="+mn-lt"/>
              </a:defRPr>
            </a:lvl1pPr>
          </a:lstStyle>
          <a:p>
            <a:fld id="{9A85C5CA-AE29-AB4C-8F85-0373C72001D8}" type="datetime1">
              <a:rPr lang="en-US" smtClean="0"/>
              <a:pPr/>
              <a:t>1/12/2023</a:t>
            </a:fld>
            <a:endParaRPr lang="en-US" dirty="0"/>
          </a:p>
        </p:txBody>
      </p:sp>
      <p:sp>
        <p:nvSpPr>
          <p:cNvPr id="4" name="Footer Placeholder 3">
            <a:extLst>
              <a:ext uri="{FF2B5EF4-FFF2-40B4-BE49-F238E27FC236}">
                <a16:creationId xmlns:a16="http://schemas.microsoft.com/office/drawing/2014/main" id="{96356206-85FD-45F5-A1F7-128DB34C860F}"/>
              </a:ext>
            </a:extLst>
          </p:cNvPr>
          <p:cNvSpPr>
            <a:spLocks noGrp="1"/>
          </p:cNvSpPr>
          <p:nvPr>
            <p:ph type="ftr" sz="quarter" idx="11"/>
          </p:nvPr>
        </p:nvSpPr>
        <p:spPr>
          <a:xfrm>
            <a:off x="2871106" y="6356350"/>
            <a:ext cx="4114800" cy="365125"/>
          </a:xfrm>
        </p:spPr>
        <p:txBody>
          <a:bodyPr>
            <a:noAutofit/>
          </a:bodyPr>
          <a:lstStyle>
            <a:lvl1pPr>
              <a:defRPr>
                <a:solidFill>
                  <a:schemeClr val="accent3"/>
                </a:solidFill>
                <a:latin typeface="+mn-lt"/>
              </a:defRPr>
            </a:lvl1pPr>
          </a:lstStyle>
          <a:p>
            <a:r>
              <a:rPr lang="en-US" dirty="0"/>
              <a:t>PRESENTATION TITLE</a:t>
            </a:r>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a:xfrm>
            <a:off x="8332334" y="6356350"/>
            <a:ext cx="1167495" cy="365125"/>
          </a:xfrm>
        </p:spPr>
        <p:txBody>
          <a:bodyPr>
            <a:noAutofit/>
          </a:bodyPr>
          <a:lstStyle>
            <a:lvl1pPr>
              <a:defRPr>
                <a:solidFill>
                  <a:schemeClr val="accent3"/>
                </a:solidFill>
                <a:latin typeface="+mn-lt"/>
              </a:defRPr>
            </a:lvl1pPr>
          </a:lstStyle>
          <a:p>
            <a:fld id="{294A09A9-5501-47C1-A89A-A340965A2BE2}" type="slidenum">
              <a:rPr lang="en-US" smtClean="0"/>
              <a:pPr/>
              <a:t>‹#›</a:t>
            </a:fld>
            <a:endParaRPr lang="en-US" dirty="0"/>
          </a:p>
        </p:txBody>
      </p:sp>
      <p:sp>
        <p:nvSpPr>
          <p:cNvPr id="19" name="Freeform 18">
            <a:extLst>
              <a:ext uri="{FF2B5EF4-FFF2-40B4-BE49-F238E27FC236}">
                <a16:creationId xmlns:a16="http://schemas.microsoft.com/office/drawing/2014/main" id="{AAB3BC7E-B34F-EF47-B125-1574C5484E22}"/>
              </a:ext>
            </a:extLst>
          </p:cNvPr>
          <p:cNvSpPr/>
          <p:nvPr userDrawn="1"/>
        </p:nvSpPr>
        <p:spPr>
          <a:xfrm rot="16200000" flipV="1">
            <a:off x="9499940" y="355410"/>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Freeform 20">
            <a:extLst>
              <a:ext uri="{FF2B5EF4-FFF2-40B4-BE49-F238E27FC236}">
                <a16:creationId xmlns:a16="http://schemas.microsoft.com/office/drawing/2014/main" id="{7CBC82D0-4F72-C649-8B7F-D4B087957B6C}"/>
              </a:ext>
            </a:extLst>
          </p:cNvPr>
          <p:cNvSpPr/>
          <p:nvPr userDrawn="1"/>
        </p:nvSpPr>
        <p:spPr>
          <a:xfrm flipH="1">
            <a:off x="10866436" y="1879977"/>
            <a:ext cx="1325563" cy="1325563"/>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Freeform 24">
            <a:extLst>
              <a:ext uri="{FF2B5EF4-FFF2-40B4-BE49-F238E27FC236}">
                <a16:creationId xmlns:a16="http://schemas.microsoft.com/office/drawing/2014/main" id="{9383F23A-D872-2A4C-B386-A9D269BE694D}"/>
              </a:ext>
            </a:extLst>
          </p:cNvPr>
          <p:cNvSpPr/>
          <p:nvPr userDrawn="1"/>
        </p:nvSpPr>
        <p:spPr>
          <a:xfrm>
            <a:off x="11024507" y="-1664"/>
            <a:ext cx="1167494" cy="1881641"/>
          </a:xfrm>
          <a:custGeom>
            <a:avLst/>
            <a:gdLst>
              <a:gd name="connsiteX0" fmla="*/ 1167473 w 1167494"/>
              <a:gd name="connsiteY0" fmla="*/ 0 h 1881641"/>
              <a:gd name="connsiteX1" fmla="*/ 1167493 w 1167494"/>
              <a:gd name="connsiteY1" fmla="*/ 0 h 1881641"/>
              <a:gd name="connsiteX2" fmla="*/ 1167493 w 1167494"/>
              <a:gd name="connsiteY2" fmla="*/ 714148 h 1881641"/>
              <a:gd name="connsiteX3" fmla="*/ 1166666 w 1167494"/>
              <a:gd name="connsiteY3" fmla="*/ 730534 h 1881641"/>
              <a:gd name="connsiteX4" fmla="*/ 1167494 w 1167494"/>
              <a:gd name="connsiteY4" fmla="*/ 730534 h 1881641"/>
              <a:gd name="connsiteX5" fmla="*/ 1167494 w 1167494"/>
              <a:gd name="connsiteY5" fmla="*/ 1378059 h 1881641"/>
              <a:gd name="connsiteX6" fmla="*/ 1167493 w 1167494"/>
              <a:gd name="connsiteY6" fmla="*/ 1378059 h 1881641"/>
              <a:gd name="connsiteX7" fmla="*/ 1167493 w 1167494"/>
              <a:gd name="connsiteY7" fmla="*/ 1881641 h 1881641"/>
              <a:gd name="connsiteX8" fmla="*/ 0 w 1167494"/>
              <a:gd name="connsiteY8" fmla="*/ 1881641 h 1881641"/>
              <a:gd name="connsiteX9" fmla="*/ 0 w 1167494"/>
              <a:gd name="connsiteY9" fmla="*/ 1234116 h 1881641"/>
              <a:gd name="connsiteX10" fmla="*/ 0 w 1167494"/>
              <a:gd name="connsiteY10" fmla="*/ 1167492 h 1881641"/>
              <a:gd name="connsiteX11" fmla="*/ 1048124 w 1167494"/>
              <a:gd name="connsiteY11" fmla="*/ 6027 h 188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94" h="1881641">
                <a:moveTo>
                  <a:pt x="1167473" y="0"/>
                </a:moveTo>
                <a:lnTo>
                  <a:pt x="1167493" y="0"/>
                </a:lnTo>
                <a:lnTo>
                  <a:pt x="1167493" y="714148"/>
                </a:lnTo>
                <a:lnTo>
                  <a:pt x="1166666" y="730534"/>
                </a:lnTo>
                <a:lnTo>
                  <a:pt x="1167494" y="730534"/>
                </a:lnTo>
                <a:lnTo>
                  <a:pt x="1167494" y="1378059"/>
                </a:lnTo>
                <a:lnTo>
                  <a:pt x="1167493" y="1378059"/>
                </a:lnTo>
                <a:lnTo>
                  <a:pt x="1167493" y="1881641"/>
                </a:lnTo>
                <a:lnTo>
                  <a:pt x="0" y="1881641"/>
                </a:lnTo>
                <a:lnTo>
                  <a:pt x="0" y="1234116"/>
                </a:lnTo>
                <a:lnTo>
                  <a:pt x="0" y="1167492"/>
                </a:lnTo>
                <a:cubicBezTo>
                  <a:pt x="0" y="563002"/>
                  <a:pt x="459408" y="65814"/>
                  <a:pt x="1048124" y="602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9221FFDB-AAE2-5943-97A1-82D66AE05DB4}"/>
              </a:ext>
            </a:extLst>
          </p:cNvPr>
          <p:cNvSpPr/>
          <p:nvPr userDrawn="1"/>
        </p:nvSpPr>
        <p:spPr>
          <a:xfrm>
            <a:off x="10334091" y="2737752"/>
            <a:ext cx="1380830" cy="138083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27" name="Freeform 26">
            <a:extLst>
              <a:ext uri="{FF2B5EF4-FFF2-40B4-BE49-F238E27FC236}">
                <a16:creationId xmlns:a16="http://schemas.microsoft.com/office/drawing/2014/main" id="{2E58EEF7-63CA-A845-BAC4-9D3BE05918B5}"/>
              </a:ext>
            </a:extLst>
          </p:cNvPr>
          <p:cNvSpPr/>
          <p:nvPr userDrawn="1"/>
        </p:nvSpPr>
        <p:spPr>
          <a:xfrm rot="16200000" flipH="1">
            <a:off x="10667432" y="5333432"/>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27">
            <a:extLst>
              <a:ext uri="{FF2B5EF4-FFF2-40B4-BE49-F238E27FC236}">
                <a16:creationId xmlns:a16="http://schemas.microsoft.com/office/drawing/2014/main" id="{757A4624-D8ED-2E4B-AF8C-00DFA6A72D5F}"/>
              </a:ext>
            </a:extLst>
          </p:cNvPr>
          <p:cNvSpPr/>
          <p:nvPr userDrawn="1"/>
        </p:nvSpPr>
        <p:spPr>
          <a:xfrm flipV="1">
            <a:off x="9857012" y="3651505"/>
            <a:ext cx="1325563" cy="1325563"/>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9" name="Freeform 28">
            <a:extLst>
              <a:ext uri="{FF2B5EF4-FFF2-40B4-BE49-F238E27FC236}">
                <a16:creationId xmlns:a16="http://schemas.microsoft.com/office/drawing/2014/main" id="{DF312EF8-91BE-5946-BE31-8CFE107A2FEA}"/>
              </a:ext>
            </a:extLst>
          </p:cNvPr>
          <p:cNvSpPr/>
          <p:nvPr userDrawn="1"/>
        </p:nvSpPr>
        <p:spPr>
          <a:xfrm flipH="1" flipV="1">
            <a:off x="9857013" y="4976359"/>
            <a:ext cx="1167494" cy="1881641"/>
          </a:xfrm>
          <a:custGeom>
            <a:avLst/>
            <a:gdLst>
              <a:gd name="connsiteX0" fmla="*/ 1167473 w 1167494"/>
              <a:gd name="connsiteY0" fmla="*/ 0 h 1881641"/>
              <a:gd name="connsiteX1" fmla="*/ 1167493 w 1167494"/>
              <a:gd name="connsiteY1" fmla="*/ 0 h 1881641"/>
              <a:gd name="connsiteX2" fmla="*/ 1167493 w 1167494"/>
              <a:gd name="connsiteY2" fmla="*/ 714148 h 1881641"/>
              <a:gd name="connsiteX3" fmla="*/ 1166666 w 1167494"/>
              <a:gd name="connsiteY3" fmla="*/ 730534 h 1881641"/>
              <a:gd name="connsiteX4" fmla="*/ 1167494 w 1167494"/>
              <a:gd name="connsiteY4" fmla="*/ 730534 h 1881641"/>
              <a:gd name="connsiteX5" fmla="*/ 1167494 w 1167494"/>
              <a:gd name="connsiteY5" fmla="*/ 1378059 h 1881641"/>
              <a:gd name="connsiteX6" fmla="*/ 1167493 w 1167494"/>
              <a:gd name="connsiteY6" fmla="*/ 1378059 h 1881641"/>
              <a:gd name="connsiteX7" fmla="*/ 1167493 w 1167494"/>
              <a:gd name="connsiteY7" fmla="*/ 1881641 h 1881641"/>
              <a:gd name="connsiteX8" fmla="*/ 0 w 1167494"/>
              <a:gd name="connsiteY8" fmla="*/ 1881641 h 1881641"/>
              <a:gd name="connsiteX9" fmla="*/ 0 w 1167494"/>
              <a:gd name="connsiteY9" fmla="*/ 1234116 h 1881641"/>
              <a:gd name="connsiteX10" fmla="*/ 0 w 1167494"/>
              <a:gd name="connsiteY10" fmla="*/ 1167492 h 1881641"/>
              <a:gd name="connsiteX11" fmla="*/ 1048124 w 1167494"/>
              <a:gd name="connsiteY11" fmla="*/ 6027 h 188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94" h="1881641">
                <a:moveTo>
                  <a:pt x="1167473" y="0"/>
                </a:moveTo>
                <a:lnTo>
                  <a:pt x="1167493" y="0"/>
                </a:lnTo>
                <a:lnTo>
                  <a:pt x="1167493" y="714148"/>
                </a:lnTo>
                <a:lnTo>
                  <a:pt x="1166666" y="730534"/>
                </a:lnTo>
                <a:lnTo>
                  <a:pt x="1167494" y="730534"/>
                </a:lnTo>
                <a:lnTo>
                  <a:pt x="1167494" y="1378059"/>
                </a:lnTo>
                <a:lnTo>
                  <a:pt x="1167493" y="1378059"/>
                </a:lnTo>
                <a:lnTo>
                  <a:pt x="1167493" y="1881641"/>
                </a:lnTo>
                <a:lnTo>
                  <a:pt x="0" y="1881641"/>
                </a:lnTo>
                <a:lnTo>
                  <a:pt x="0" y="1234116"/>
                </a:lnTo>
                <a:lnTo>
                  <a:pt x="0" y="1167492"/>
                </a:lnTo>
                <a:cubicBezTo>
                  <a:pt x="0" y="563002"/>
                  <a:pt x="459408" y="65814"/>
                  <a:pt x="1048124" y="602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3154419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hole team">
    <p:bg>
      <p:bgPr>
        <a:solidFill>
          <a:schemeClr val="accent2"/>
        </a:solidFill>
        <a:effectLst/>
      </p:bgPr>
    </p:bg>
    <p:spTree>
      <p:nvGrpSpPr>
        <p:cNvPr id="1" name=""/>
        <p:cNvGrpSpPr/>
        <p:nvPr/>
      </p:nvGrpSpPr>
      <p:grpSpPr>
        <a:xfrm>
          <a:off x="0" y="0"/>
          <a:ext cx="0" cy="0"/>
          <a:chOff x="0" y="0"/>
          <a:chExt cx="0" cy="0"/>
        </a:xfrm>
      </p:grpSpPr>
      <p:sp>
        <p:nvSpPr>
          <p:cNvPr id="54" name="Title 1">
            <a:extLst>
              <a:ext uri="{FF2B5EF4-FFF2-40B4-BE49-F238E27FC236}">
                <a16:creationId xmlns:a16="http://schemas.microsoft.com/office/drawing/2014/main" id="{6825B690-1AD7-4243-AC42-D2CF19B7B02C}"/>
              </a:ext>
            </a:extLst>
          </p:cNvPr>
          <p:cNvSpPr>
            <a:spLocks noGrp="1"/>
          </p:cNvSpPr>
          <p:nvPr>
            <p:ph type="title"/>
          </p:nvPr>
        </p:nvSpPr>
        <p:spPr>
          <a:xfrm>
            <a:off x="750430" y="381000"/>
            <a:ext cx="10678142" cy="1325563"/>
          </a:xfrm>
        </p:spPr>
        <p:txBody>
          <a:bodyPr lIns="0" anchor="b">
            <a:noAutofit/>
          </a:bodyPr>
          <a:lstStyle>
            <a:lvl1pPr>
              <a:defRPr sz="4800" b="1">
                <a:latin typeface="+mj-lt"/>
              </a:defRPr>
            </a:lvl1pPr>
          </a:lstStyle>
          <a:p>
            <a:r>
              <a:rPr lang="en-US"/>
              <a:t>Click to edit Master title style</a:t>
            </a:r>
            <a:endParaRPr lang="en-US" dirty="0"/>
          </a:p>
        </p:txBody>
      </p:sp>
      <p:sp>
        <p:nvSpPr>
          <p:cNvPr id="6" name="Picture Placeholder 23">
            <a:extLst>
              <a:ext uri="{FF2B5EF4-FFF2-40B4-BE49-F238E27FC236}">
                <a16:creationId xmlns:a16="http://schemas.microsoft.com/office/drawing/2014/main" id="{5E48B363-63E8-4F17-842B-53AD935A6529}"/>
              </a:ext>
            </a:extLst>
          </p:cNvPr>
          <p:cNvSpPr>
            <a:spLocks noGrp="1"/>
          </p:cNvSpPr>
          <p:nvPr>
            <p:ph type="pic" sz="quarter" idx="13"/>
          </p:nvPr>
        </p:nvSpPr>
        <p:spPr>
          <a:xfrm>
            <a:off x="750429" y="2068734"/>
            <a:ext cx="904987" cy="905641"/>
          </a:xfrm>
        </p:spPr>
        <p:txBody>
          <a:bodyPr>
            <a:noAutofit/>
          </a:bodyPr>
          <a:lstStyle>
            <a:lvl1pPr marL="0" indent="0">
              <a:buNone/>
              <a:defRPr sz="1400">
                <a:solidFill>
                  <a:schemeClr val="tx1"/>
                </a:solidFill>
              </a:defRPr>
            </a:lvl1pPr>
          </a:lstStyle>
          <a:p>
            <a:r>
              <a:rPr lang="en-US" dirty="0"/>
              <a:t>Click icon to add picture</a:t>
            </a:r>
          </a:p>
        </p:txBody>
      </p:sp>
      <p:sp>
        <p:nvSpPr>
          <p:cNvPr id="31" name="Text Placeholder 28">
            <a:extLst>
              <a:ext uri="{FF2B5EF4-FFF2-40B4-BE49-F238E27FC236}">
                <a16:creationId xmlns:a16="http://schemas.microsoft.com/office/drawing/2014/main" id="{1825005B-0520-EC49-9A5C-554CB700387B}"/>
              </a:ext>
            </a:extLst>
          </p:cNvPr>
          <p:cNvSpPr>
            <a:spLocks noGrp="1"/>
          </p:cNvSpPr>
          <p:nvPr>
            <p:ph type="body" sz="quarter" idx="17" hasCustomPrompt="1"/>
          </p:nvPr>
        </p:nvSpPr>
        <p:spPr>
          <a:xfrm>
            <a:off x="750430" y="2994545"/>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32" name="Text Placeholder 28">
            <a:extLst>
              <a:ext uri="{FF2B5EF4-FFF2-40B4-BE49-F238E27FC236}">
                <a16:creationId xmlns:a16="http://schemas.microsoft.com/office/drawing/2014/main" id="{B6697B92-AF89-2C46-BC1E-6CB47E8EA421}"/>
              </a:ext>
            </a:extLst>
          </p:cNvPr>
          <p:cNvSpPr>
            <a:spLocks noGrp="1"/>
          </p:cNvSpPr>
          <p:nvPr>
            <p:ph type="body" sz="quarter" idx="18" hasCustomPrompt="1"/>
          </p:nvPr>
        </p:nvSpPr>
        <p:spPr>
          <a:xfrm>
            <a:off x="750429" y="3379791"/>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33" name="Picture Placeholder 23">
            <a:extLst>
              <a:ext uri="{FF2B5EF4-FFF2-40B4-BE49-F238E27FC236}">
                <a16:creationId xmlns:a16="http://schemas.microsoft.com/office/drawing/2014/main" id="{FA9FEBB0-45F1-DF45-89C4-B343F8B20BA0}"/>
              </a:ext>
            </a:extLst>
          </p:cNvPr>
          <p:cNvSpPr>
            <a:spLocks noGrp="1"/>
          </p:cNvSpPr>
          <p:nvPr>
            <p:ph type="pic" sz="quarter" idx="28"/>
          </p:nvPr>
        </p:nvSpPr>
        <p:spPr>
          <a:xfrm>
            <a:off x="3549397" y="2068734"/>
            <a:ext cx="904987" cy="905641"/>
          </a:xfrm>
        </p:spPr>
        <p:txBody>
          <a:bodyPr>
            <a:noAutofit/>
          </a:bodyPr>
          <a:lstStyle>
            <a:lvl1pPr marL="0" indent="0">
              <a:buNone/>
              <a:defRPr sz="1400">
                <a:solidFill>
                  <a:schemeClr val="tx1"/>
                </a:solidFill>
              </a:defRPr>
            </a:lvl1pPr>
          </a:lstStyle>
          <a:p>
            <a:r>
              <a:rPr lang="en-US" dirty="0"/>
              <a:t>Click icon to add picture</a:t>
            </a:r>
          </a:p>
        </p:txBody>
      </p:sp>
      <p:sp>
        <p:nvSpPr>
          <p:cNvPr id="34" name="Text Placeholder 28">
            <a:extLst>
              <a:ext uri="{FF2B5EF4-FFF2-40B4-BE49-F238E27FC236}">
                <a16:creationId xmlns:a16="http://schemas.microsoft.com/office/drawing/2014/main" id="{EF331731-A7FC-C245-A9C1-0B1A2E994DB6}"/>
              </a:ext>
            </a:extLst>
          </p:cNvPr>
          <p:cNvSpPr>
            <a:spLocks noGrp="1"/>
          </p:cNvSpPr>
          <p:nvPr>
            <p:ph type="body" sz="quarter" idx="29" hasCustomPrompt="1"/>
          </p:nvPr>
        </p:nvSpPr>
        <p:spPr>
          <a:xfrm>
            <a:off x="3549398" y="2994545"/>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35" name="Text Placeholder 28">
            <a:extLst>
              <a:ext uri="{FF2B5EF4-FFF2-40B4-BE49-F238E27FC236}">
                <a16:creationId xmlns:a16="http://schemas.microsoft.com/office/drawing/2014/main" id="{313B974E-E762-EE48-B2DF-C8F10DF73444}"/>
              </a:ext>
            </a:extLst>
          </p:cNvPr>
          <p:cNvSpPr>
            <a:spLocks noGrp="1"/>
          </p:cNvSpPr>
          <p:nvPr>
            <p:ph type="body" sz="quarter" idx="30" hasCustomPrompt="1"/>
          </p:nvPr>
        </p:nvSpPr>
        <p:spPr>
          <a:xfrm>
            <a:off x="3549397" y="3379791"/>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36" name="Picture Placeholder 23">
            <a:extLst>
              <a:ext uri="{FF2B5EF4-FFF2-40B4-BE49-F238E27FC236}">
                <a16:creationId xmlns:a16="http://schemas.microsoft.com/office/drawing/2014/main" id="{8BA62E8C-79E6-D245-B706-FFB1E051B2D6}"/>
              </a:ext>
            </a:extLst>
          </p:cNvPr>
          <p:cNvSpPr>
            <a:spLocks noGrp="1"/>
          </p:cNvSpPr>
          <p:nvPr>
            <p:ph type="pic" sz="quarter" idx="31"/>
          </p:nvPr>
        </p:nvSpPr>
        <p:spPr>
          <a:xfrm>
            <a:off x="6348367" y="2068734"/>
            <a:ext cx="904987" cy="905641"/>
          </a:xfrm>
        </p:spPr>
        <p:txBody>
          <a:bodyPr>
            <a:noAutofit/>
          </a:bodyPr>
          <a:lstStyle>
            <a:lvl1pPr marL="0" indent="0">
              <a:buNone/>
              <a:defRPr sz="1400">
                <a:solidFill>
                  <a:schemeClr val="tx1"/>
                </a:solidFill>
              </a:defRPr>
            </a:lvl1pPr>
          </a:lstStyle>
          <a:p>
            <a:r>
              <a:rPr lang="en-US" dirty="0"/>
              <a:t>Click icon to add picture</a:t>
            </a:r>
          </a:p>
        </p:txBody>
      </p:sp>
      <p:sp>
        <p:nvSpPr>
          <p:cNvPr id="37" name="Text Placeholder 28">
            <a:extLst>
              <a:ext uri="{FF2B5EF4-FFF2-40B4-BE49-F238E27FC236}">
                <a16:creationId xmlns:a16="http://schemas.microsoft.com/office/drawing/2014/main" id="{4199EE50-5386-0446-8ADA-23C1B0D6EA4F}"/>
              </a:ext>
            </a:extLst>
          </p:cNvPr>
          <p:cNvSpPr>
            <a:spLocks noGrp="1"/>
          </p:cNvSpPr>
          <p:nvPr>
            <p:ph type="body" sz="quarter" idx="32" hasCustomPrompt="1"/>
          </p:nvPr>
        </p:nvSpPr>
        <p:spPr>
          <a:xfrm>
            <a:off x="6348368" y="2994545"/>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38" name="Text Placeholder 28">
            <a:extLst>
              <a:ext uri="{FF2B5EF4-FFF2-40B4-BE49-F238E27FC236}">
                <a16:creationId xmlns:a16="http://schemas.microsoft.com/office/drawing/2014/main" id="{478AB5CA-B5A5-934D-BF51-1485953A703D}"/>
              </a:ext>
            </a:extLst>
          </p:cNvPr>
          <p:cNvSpPr>
            <a:spLocks noGrp="1"/>
          </p:cNvSpPr>
          <p:nvPr>
            <p:ph type="body" sz="quarter" idx="33" hasCustomPrompt="1"/>
          </p:nvPr>
        </p:nvSpPr>
        <p:spPr>
          <a:xfrm>
            <a:off x="6348367" y="3379791"/>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39" name="Picture Placeholder 23">
            <a:extLst>
              <a:ext uri="{FF2B5EF4-FFF2-40B4-BE49-F238E27FC236}">
                <a16:creationId xmlns:a16="http://schemas.microsoft.com/office/drawing/2014/main" id="{3D78BE06-1FC7-3C43-BD15-F4137B564B58}"/>
              </a:ext>
            </a:extLst>
          </p:cNvPr>
          <p:cNvSpPr>
            <a:spLocks noGrp="1"/>
          </p:cNvSpPr>
          <p:nvPr>
            <p:ph type="pic" sz="quarter" idx="34"/>
          </p:nvPr>
        </p:nvSpPr>
        <p:spPr>
          <a:xfrm>
            <a:off x="9147335" y="2068734"/>
            <a:ext cx="904987" cy="905641"/>
          </a:xfrm>
        </p:spPr>
        <p:txBody>
          <a:bodyPr>
            <a:noAutofit/>
          </a:bodyPr>
          <a:lstStyle>
            <a:lvl1pPr marL="0" indent="0">
              <a:buNone/>
              <a:defRPr sz="1400">
                <a:solidFill>
                  <a:schemeClr val="tx1"/>
                </a:solidFill>
              </a:defRPr>
            </a:lvl1pPr>
          </a:lstStyle>
          <a:p>
            <a:r>
              <a:rPr lang="en-US" dirty="0"/>
              <a:t>Click icon to add picture</a:t>
            </a:r>
          </a:p>
        </p:txBody>
      </p:sp>
      <p:sp>
        <p:nvSpPr>
          <p:cNvPr id="40" name="Text Placeholder 28">
            <a:extLst>
              <a:ext uri="{FF2B5EF4-FFF2-40B4-BE49-F238E27FC236}">
                <a16:creationId xmlns:a16="http://schemas.microsoft.com/office/drawing/2014/main" id="{14F01FCC-4797-0343-8739-20331C751C18}"/>
              </a:ext>
            </a:extLst>
          </p:cNvPr>
          <p:cNvSpPr>
            <a:spLocks noGrp="1"/>
          </p:cNvSpPr>
          <p:nvPr>
            <p:ph type="body" sz="quarter" idx="35" hasCustomPrompt="1"/>
          </p:nvPr>
        </p:nvSpPr>
        <p:spPr>
          <a:xfrm>
            <a:off x="9147336" y="2994545"/>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41" name="Text Placeholder 28">
            <a:extLst>
              <a:ext uri="{FF2B5EF4-FFF2-40B4-BE49-F238E27FC236}">
                <a16:creationId xmlns:a16="http://schemas.microsoft.com/office/drawing/2014/main" id="{33FBE6CA-EC7A-1A4B-ADA3-6B78F2DE09C2}"/>
              </a:ext>
            </a:extLst>
          </p:cNvPr>
          <p:cNvSpPr>
            <a:spLocks noGrp="1"/>
          </p:cNvSpPr>
          <p:nvPr>
            <p:ph type="body" sz="quarter" idx="36" hasCustomPrompt="1"/>
          </p:nvPr>
        </p:nvSpPr>
        <p:spPr>
          <a:xfrm>
            <a:off x="9147335" y="3379791"/>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42" name="Picture Placeholder 23">
            <a:extLst>
              <a:ext uri="{FF2B5EF4-FFF2-40B4-BE49-F238E27FC236}">
                <a16:creationId xmlns:a16="http://schemas.microsoft.com/office/drawing/2014/main" id="{6DD7CCE4-AD48-B64F-909E-F88961FBDFC5}"/>
              </a:ext>
            </a:extLst>
          </p:cNvPr>
          <p:cNvSpPr>
            <a:spLocks noGrp="1"/>
          </p:cNvSpPr>
          <p:nvPr>
            <p:ph type="pic" sz="quarter" idx="37"/>
          </p:nvPr>
        </p:nvSpPr>
        <p:spPr>
          <a:xfrm>
            <a:off x="750429" y="4118551"/>
            <a:ext cx="904987" cy="905641"/>
          </a:xfrm>
        </p:spPr>
        <p:txBody>
          <a:bodyPr>
            <a:noAutofit/>
          </a:bodyPr>
          <a:lstStyle>
            <a:lvl1pPr marL="0" indent="0">
              <a:buNone/>
              <a:defRPr sz="1400">
                <a:solidFill>
                  <a:schemeClr val="tx1"/>
                </a:solidFill>
              </a:defRPr>
            </a:lvl1pPr>
          </a:lstStyle>
          <a:p>
            <a:r>
              <a:rPr lang="en-US" dirty="0"/>
              <a:t>Click icon to add picture</a:t>
            </a:r>
          </a:p>
        </p:txBody>
      </p:sp>
      <p:sp>
        <p:nvSpPr>
          <p:cNvPr id="43" name="Text Placeholder 28">
            <a:extLst>
              <a:ext uri="{FF2B5EF4-FFF2-40B4-BE49-F238E27FC236}">
                <a16:creationId xmlns:a16="http://schemas.microsoft.com/office/drawing/2014/main" id="{C076E7E2-3D95-EA47-BF86-444615F1F141}"/>
              </a:ext>
            </a:extLst>
          </p:cNvPr>
          <p:cNvSpPr>
            <a:spLocks noGrp="1"/>
          </p:cNvSpPr>
          <p:nvPr>
            <p:ph type="body" sz="quarter" idx="38" hasCustomPrompt="1"/>
          </p:nvPr>
        </p:nvSpPr>
        <p:spPr>
          <a:xfrm>
            <a:off x="750430" y="5044362"/>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44" name="Text Placeholder 28">
            <a:extLst>
              <a:ext uri="{FF2B5EF4-FFF2-40B4-BE49-F238E27FC236}">
                <a16:creationId xmlns:a16="http://schemas.microsoft.com/office/drawing/2014/main" id="{612499D2-373C-3940-97A5-FCA8B245BE45}"/>
              </a:ext>
            </a:extLst>
          </p:cNvPr>
          <p:cNvSpPr>
            <a:spLocks noGrp="1"/>
          </p:cNvSpPr>
          <p:nvPr>
            <p:ph type="body" sz="quarter" idx="39" hasCustomPrompt="1"/>
          </p:nvPr>
        </p:nvSpPr>
        <p:spPr>
          <a:xfrm>
            <a:off x="750429" y="5429608"/>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45" name="Picture Placeholder 23">
            <a:extLst>
              <a:ext uri="{FF2B5EF4-FFF2-40B4-BE49-F238E27FC236}">
                <a16:creationId xmlns:a16="http://schemas.microsoft.com/office/drawing/2014/main" id="{24B34D6D-4F7E-3942-B8D7-9970BDE53C10}"/>
              </a:ext>
            </a:extLst>
          </p:cNvPr>
          <p:cNvSpPr>
            <a:spLocks noGrp="1"/>
          </p:cNvSpPr>
          <p:nvPr>
            <p:ph type="pic" sz="quarter" idx="40"/>
          </p:nvPr>
        </p:nvSpPr>
        <p:spPr>
          <a:xfrm>
            <a:off x="3549397" y="4118551"/>
            <a:ext cx="904987" cy="905641"/>
          </a:xfrm>
        </p:spPr>
        <p:txBody>
          <a:bodyPr>
            <a:noAutofit/>
          </a:bodyPr>
          <a:lstStyle>
            <a:lvl1pPr marL="0" indent="0">
              <a:buNone/>
              <a:defRPr sz="1400">
                <a:solidFill>
                  <a:schemeClr val="tx1"/>
                </a:solidFill>
              </a:defRPr>
            </a:lvl1pPr>
          </a:lstStyle>
          <a:p>
            <a:r>
              <a:rPr lang="en-US" dirty="0"/>
              <a:t>Click icon to add picture</a:t>
            </a:r>
          </a:p>
        </p:txBody>
      </p:sp>
      <p:sp>
        <p:nvSpPr>
          <p:cNvPr id="46" name="Text Placeholder 28">
            <a:extLst>
              <a:ext uri="{FF2B5EF4-FFF2-40B4-BE49-F238E27FC236}">
                <a16:creationId xmlns:a16="http://schemas.microsoft.com/office/drawing/2014/main" id="{D34EDB1D-7E85-D242-B6AE-F6D6907D325A}"/>
              </a:ext>
            </a:extLst>
          </p:cNvPr>
          <p:cNvSpPr>
            <a:spLocks noGrp="1"/>
          </p:cNvSpPr>
          <p:nvPr>
            <p:ph type="body" sz="quarter" idx="41" hasCustomPrompt="1"/>
          </p:nvPr>
        </p:nvSpPr>
        <p:spPr>
          <a:xfrm>
            <a:off x="3549398" y="5044362"/>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47" name="Text Placeholder 28">
            <a:extLst>
              <a:ext uri="{FF2B5EF4-FFF2-40B4-BE49-F238E27FC236}">
                <a16:creationId xmlns:a16="http://schemas.microsoft.com/office/drawing/2014/main" id="{3E3BFFF0-114B-6D42-B5E0-8020AC2E26BF}"/>
              </a:ext>
            </a:extLst>
          </p:cNvPr>
          <p:cNvSpPr>
            <a:spLocks noGrp="1"/>
          </p:cNvSpPr>
          <p:nvPr>
            <p:ph type="body" sz="quarter" idx="42" hasCustomPrompt="1"/>
          </p:nvPr>
        </p:nvSpPr>
        <p:spPr>
          <a:xfrm>
            <a:off x="3549397" y="5429608"/>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48" name="Picture Placeholder 23">
            <a:extLst>
              <a:ext uri="{FF2B5EF4-FFF2-40B4-BE49-F238E27FC236}">
                <a16:creationId xmlns:a16="http://schemas.microsoft.com/office/drawing/2014/main" id="{EB4488EE-E854-724E-95AE-B9943EE249EA}"/>
              </a:ext>
            </a:extLst>
          </p:cNvPr>
          <p:cNvSpPr>
            <a:spLocks noGrp="1"/>
          </p:cNvSpPr>
          <p:nvPr>
            <p:ph type="pic" sz="quarter" idx="43"/>
          </p:nvPr>
        </p:nvSpPr>
        <p:spPr>
          <a:xfrm>
            <a:off x="6348367" y="4118551"/>
            <a:ext cx="904987" cy="905641"/>
          </a:xfrm>
        </p:spPr>
        <p:txBody>
          <a:bodyPr>
            <a:noAutofit/>
          </a:bodyPr>
          <a:lstStyle>
            <a:lvl1pPr marL="0" indent="0">
              <a:buNone/>
              <a:defRPr sz="1400">
                <a:solidFill>
                  <a:schemeClr val="tx1"/>
                </a:solidFill>
              </a:defRPr>
            </a:lvl1pPr>
          </a:lstStyle>
          <a:p>
            <a:r>
              <a:rPr lang="en-US" dirty="0"/>
              <a:t>Click icon to add picture</a:t>
            </a:r>
          </a:p>
        </p:txBody>
      </p:sp>
      <p:sp>
        <p:nvSpPr>
          <p:cNvPr id="49" name="Text Placeholder 28">
            <a:extLst>
              <a:ext uri="{FF2B5EF4-FFF2-40B4-BE49-F238E27FC236}">
                <a16:creationId xmlns:a16="http://schemas.microsoft.com/office/drawing/2014/main" id="{C5551B4D-583E-D644-9069-EC096CE76F50}"/>
              </a:ext>
            </a:extLst>
          </p:cNvPr>
          <p:cNvSpPr>
            <a:spLocks noGrp="1"/>
          </p:cNvSpPr>
          <p:nvPr>
            <p:ph type="body" sz="quarter" idx="44" hasCustomPrompt="1"/>
          </p:nvPr>
        </p:nvSpPr>
        <p:spPr>
          <a:xfrm>
            <a:off x="6348368" y="5044362"/>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50" name="Text Placeholder 28">
            <a:extLst>
              <a:ext uri="{FF2B5EF4-FFF2-40B4-BE49-F238E27FC236}">
                <a16:creationId xmlns:a16="http://schemas.microsoft.com/office/drawing/2014/main" id="{E30C4783-1643-2243-BB4F-E99E04D9216B}"/>
              </a:ext>
            </a:extLst>
          </p:cNvPr>
          <p:cNvSpPr>
            <a:spLocks noGrp="1"/>
          </p:cNvSpPr>
          <p:nvPr>
            <p:ph type="body" sz="quarter" idx="45" hasCustomPrompt="1"/>
          </p:nvPr>
        </p:nvSpPr>
        <p:spPr>
          <a:xfrm>
            <a:off x="6348367" y="5429608"/>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51" name="Picture Placeholder 23">
            <a:extLst>
              <a:ext uri="{FF2B5EF4-FFF2-40B4-BE49-F238E27FC236}">
                <a16:creationId xmlns:a16="http://schemas.microsoft.com/office/drawing/2014/main" id="{7BBADCE0-02E8-3249-8CBA-17D3783DFE70}"/>
              </a:ext>
            </a:extLst>
          </p:cNvPr>
          <p:cNvSpPr>
            <a:spLocks noGrp="1"/>
          </p:cNvSpPr>
          <p:nvPr>
            <p:ph type="pic" sz="quarter" idx="46"/>
          </p:nvPr>
        </p:nvSpPr>
        <p:spPr>
          <a:xfrm>
            <a:off x="9147335" y="4118551"/>
            <a:ext cx="904987" cy="905641"/>
          </a:xfrm>
        </p:spPr>
        <p:txBody>
          <a:bodyPr>
            <a:noAutofit/>
          </a:bodyPr>
          <a:lstStyle>
            <a:lvl1pPr marL="0" indent="0">
              <a:buNone/>
              <a:defRPr sz="1400">
                <a:solidFill>
                  <a:schemeClr val="tx1"/>
                </a:solidFill>
              </a:defRPr>
            </a:lvl1pPr>
          </a:lstStyle>
          <a:p>
            <a:r>
              <a:rPr lang="en-US" dirty="0"/>
              <a:t>Click icon to add picture</a:t>
            </a:r>
          </a:p>
        </p:txBody>
      </p:sp>
      <p:sp>
        <p:nvSpPr>
          <p:cNvPr id="52" name="Text Placeholder 28">
            <a:extLst>
              <a:ext uri="{FF2B5EF4-FFF2-40B4-BE49-F238E27FC236}">
                <a16:creationId xmlns:a16="http://schemas.microsoft.com/office/drawing/2014/main" id="{8D294C40-97E4-FF4F-8A02-10FC7D0EE8B0}"/>
              </a:ext>
            </a:extLst>
          </p:cNvPr>
          <p:cNvSpPr>
            <a:spLocks noGrp="1"/>
          </p:cNvSpPr>
          <p:nvPr>
            <p:ph type="body" sz="quarter" idx="47" hasCustomPrompt="1"/>
          </p:nvPr>
        </p:nvSpPr>
        <p:spPr>
          <a:xfrm>
            <a:off x="9147336" y="5044362"/>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53" name="Text Placeholder 28">
            <a:extLst>
              <a:ext uri="{FF2B5EF4-FFF2-40B4-BE49-F238E27FC236}">
                <a16:creationId xmlns:a16="http://schemas.microsoft.com/office/drawing/2014/main" id="{8B38241F-01B5-574C-A827-67C6352C463C}"/>
              </a:ext>
            </a:extLst>
          </p:cNvPr>
          <p:cNvSpPr>
            <a:spLocks noGrp="1"/>
          </p:cNvSpPr>
          <p:nvPr>
            <p:ph type="body" sz="quarter" idx="48" hasCustomPrompt="1"/>
          </p:nvPr>
        </p:nvSpPr>
        <p:spPr>
          <a:xfrm>
            <a:off x="9147335" y="5429608"/>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18" name="Date Placeholder 17">
            <a:extLst>
              <a:ext uri="{FF2B5EF4-FFF2-40B4-BE49-F238E27FC236}">
                <a16:creationId xmlns:a16="http://schemas.microsoft.com/office/drawing/2014/main" id="{30445668-2DC5-E84C-8B16-922BC95F13F2}"/>
              </a:ext>
            </a:extLst>
          </p:cNvPr>
          <p:cNvSpPr>
            <a:spLocks noGrp="1"/>
          </p:cNvSpPr>
          <p:nvPr>
            <p:ph type="dt" sz="half" idx="25"/>
          </p:nvPr>
        </p:nvSpPr>
        <p:spPr/>
        <p:txBody>
          <a:bodyPr>
            <a:noAutofit/>
          </a:bodyPr>
          <a:lstStyle>
            <a:lvl1pPr>
              <a:defRPr>
                <a:solidFill>
                  <a:schemeClr val="accent3"/>
                </a:solidFill>
                <a:latin typeface="+mn-lt"/>
              </a:defRPr>
            </a:lvl1pPr>
          </a:lstStyle>
          <a:p>
            <a:fld id="{75594855-01E8-5A4B-B2B8-E2ECEF879100}" type="datetime1">
              <a:rPr lang="en-US" smtClean="0"/>
              <a:pPr/>
              <a:t>1/12/2023</a:t>
            </a:fld>
            <a:endParaRPr lang="en-US" dirty="0"/>
          </a:p>
        </p:txBody>
      </p:sp>
      <p:sp>
        <p:nvSpPr>
          <p:cNvPr id="22" name="Footer Placeholder 21">
            <a:extLst>
              <a:ext uri="{FF2B5EF4-FFF2-40B4-BE49-F238E27FC236}">
                <a16:creationId xmlns:a16="http://schemas.microsoft.com/office/drawing/2014/main" id="{D9227732-A878-814C-8621-64ED1B2CCF9F}"/>
              </a:ext>
            </a:extLst>
          </p:cNvPr>
          <p:cNvSpPr>
            <a:spLocks noGrp="1"/>
          </p:cNvSpPr>
          <p:nvPr>
            <p:ph type="ftr" sz="quarter" idx="26"/>
          </p:nvPr>
        </p:nvSpPr>
        <p:spPr/>
        <p:txBody>
          <a:bodyPr>
            <a:noAutofit/>
          </a:bodyPr>
          <a:lstStyle>
            <a:lvl1pPr>
              <a:defRPr>
                <a:solidFill>
                  <a:schemeClr val="accent3"/>
                </a:solidFill>
                <a:latin typeface="+mn-lt"/>
              </a:defRPr>
            </a:lvl1pPr>
          </a:lstStyle>
          <a:p>
            <a:r>
              <a:rPr lang="en-US" dirty="0"/>
              <a:t>PRESENTATION TITLE</a:t>
            </a:r>
          </a:p>
        </p:txBody>
      </p:sp>
      <p:sp>
        <p:nvSpPr>
          <p:cNvPr id="23" name="Slide Number Placeholder 22">
            <a:extLst>
              <a:ext uri="{FF2B5EF4-FFF2-40B4-BE49-F238E27FC236}">
                <a16:creationId xmlns:a16="http://schemas.microsoft.com/office/drawing/2014/main" id="{CE9F02AC-6DFB-0C47-BC8E-4B0594007F33}"/>
              </a:ext>
            </a:extLst>
          </p:cNvPr>
          <p:cNvSpPr>
            <a:spLocks noGrp="1"/>
          </p:cNvSpPr>
          <p:nvPr>
            <p:ph type="sldNum" sz="quarter" idx="27"/>
          </p:nvPr>
        </p:nvSpPr>
        <p:spPr/>
        <p:txBody>
          <a:bodyPr>
            <a:noAutofit/>
          </a:bodyPr>
          <a:lstStyle>
            <a:lvl1pPr>
              <a:defRPr>
                <a:solidFill>
                  <a:schemeClr val="accent3"/>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005721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98F9AA-2C87-421D-97C1-B4248DFDC2C2}"/>
              </a:ext>
            </a:extLst>
          </p:cNvPr>
          <p:cNvSpPr>
            <a:spLocks noGrp="1"/>
          </p:cNvSpPr>
          <p:nvPr>
            <p:ph type="title"/>
          </p:nvPr>
        </p:nvSpPr>
        <p:spPr>
          <a:xfrm>
            <a:off x="381000" y="381000"/>
            <a:ext cx="11430000" cy="1325563"/>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AE98FC63-C8D2-4CE6-A3F1-EE8ED24590C4}"/>
              </a:ext>
            </a:extLst>
          </p:cNvPr>
          <p:cNvSpPr>
            <a:spLocks noGrp="1"/>
          </p:cNvSpPr>
          <p:nvPr>
            <p:ph type="body" idx="1"/>
          </p:nvPr>
        </p:nvSpPr>
        <p:spPr>
          <a:xfrm>
            <a:off x="381000" y="1825625"/>
            <a:ext cx="114300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D77A09-15C2-4E47-948E-AACAFCA47D40}"/>
              </a:ext>
            </a:extLst>
          </p:cNvPr>
          <p:cNvSpPr>
            <a:spLocks noGrp="1"/>
          </p:cNvSpPr>
          <p:nvPr>
            <p:ph type="dt" sz="half" idx="2"/>
          </p:nvPr>
        </p:nvSpPr>
        <p:spPr>
          <a:xfrm>
            <a:off x="381000" y="6356350"/>
            <a:ext cx="2743200" cy="365125"/>
          </a:xfrm>
          <a:prstGeom prst="rect">
            <a:avLst/>
          </a:prstGeom>
        </p:spPr>
        <p:txBody>
          <a:bodyPr vert="horz" lIns="91440" tIns="45720" rIns="91440" bIns="45720" rtlCol="0" anchor="ctr">
            <a:noAutofit/>
          </a:bodyPr>
          <a:lstStyle>
            <a:lvl1pPr algn="l">
              <a:defRPr sz="1200">
                <a:solidFill>
                  <a:schemeClr val="tx2"/>
                </a:solidFill>
                <a:latin typeface="+mn-lt"/>
              </a:defRPr>
            </a:lvl1pPr>
          </a:lstStyle>
          <a:p>
            <a:fld id="{B562DF68-3089-814D-8A14-C651FE91885E}" type="datetime1">
              <a:rPr lang="en-US" smtClean="0"/>
              <a:pPr/>
              <a:t>1/12/2023</a:t>
            </a:fld>
            <a:endParaRPr lang="en-US" dirty="0"/>
          </a:p>
        </p:txBody>
      </p:sp>
      <p:sp>
        <p:nvSpPr>
          <p:cNvPr id="5" name="Footer Placeholder 4">
            <a:extLst>
              <a:ext uri="{FF2B5EF4-FFF2-40B4-BE49-F238E27FC236}">
                <a16:creationId xmlns:a16="http://schemas.microsoft.com/office/drawing/2014/main" id="{60567522-C3B6-46EB-A361-BEC2510B00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tx2"/>
                </a:solidFill>
                <a:latin typeface="+mn-lt"/>
              </a:defRPr>
            </a:lvl1pPr>
          </a:lstStyle>
          <a:p>
            <a:r>
              <a:rPr lang="en-US" dirty="0"/>
              <a:t>PRESENTATION TITLE</a:t>
            </a:r>
          </a:p>
        </p:txBody>
      </p:sp>
      <p:sp>
        <p:nvSpPr>
          <p:cNvPr id="6" name="Slide Number Placeholder 5">
            <a:extLst>
              <a:ext uri="{FF2B5EF4-FFF2-40B4-BE49-F238E27FC236}">
                <a16:creationId xmlns:a16="http://schemas.microsoft.com/office/drawing/2014/main" id="{CDC57CF0-034F-450D-937C-718D5AF1A059}"/>
              </a:ext>
            </a:extLst>
          </p:cNvPr>
          <p:cNvSpPr>
            <a:spLocks noGrp="1"/>
          </p:cNvSpPr>
          <p:nvPr>
            <p:ph type="sldNum" sz="quarter" idx="4"/>
          </p:nvPr>
        </p:nvSpPr>
        <p:spPr>
          <a:xfrm>
            <a:off x="9067800" y="6356350"/>
            <a:ext cx="2743200" cy="365125"/>
          </a:xfrm>
          <a:prstGeom prst="rect">
            <a:avLst/>
          </a:prstGeom>
        </p:spPr>
        <p:txBody>
          <a:bodyPr vert="horz" lIns="91440" tIns="45720" rIns="91440" bIns="45720" rtlCol="0" anchor="ctr">
            <a:noAutofit/>
          </a:bodyPr>
          <a:lstStyle>
            <a:lvl1pPr algn="r">
              <a:defRPr sz="1200">
                <a:solidFill>
                  <a:schemeClr val="tx2"/>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7883539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9" r:id="rId4"/>
    <p:sldLayoutId id="2147483660" r:id="rId5"/>
    <p:sldLayoutId id="2147483661" r:id="rId6"/>
    <p:sldLayoutId id="2147483654" r:id="rId7"/>
    <p:sldLayoutId id="2147483658" r:id="rId8"/>
    <p:sldLayoutId id="2147483662" r:id="rId9"/>
    <p:sldLayoutId id="2147483663" r:id="rId10"/>
    <p:sldLayoutId id="2147483664" r:id="rId11"/>
    <p:sldLayoutId id="2147483665" r:id="rId12"/>
    <p:sldLayoutId id="2147483666" r:id="rId13"/>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A4A3A4"/>
          </p15:clr>
        </p15:guide>
        <p15:guide id="2" pos="3840" userDrawn="1">
          <p15:clr>
            <a:srgbClr val="A4A3A4"/>
          </p15:clr>
        </p15:guide>
        <p15:guide id="3" pos="240" userDrawn="1">
          <p15:clr>
            <a:srgbClr val="547EBF"/>
          </p15:clr>
        </p15:guide>
        <p15:guide id="4" orient="horz" pos="240" userDrawn="1">
          <p15:clr>
            <a:srgbClr val="547EBF"/>
          </p15:clr>
        </p15:guide>
        <p15:guide id="5" pos="7440" userDrawn="1">
          <p15:clr>
            <a:srgbClr val="547EBF"/>
          </p15:clr>
        </p15:guide>
        <p15:guide id="6" orient="horz" pos="4080" userDrawn="1">
          <p15:clr>
            <a:srgbClr val="547EBF"/>
          </p15:clr>
        </p15:guide>
        <p15:guide id="7" pos="3960" userDrawn="1">
          <p15:clr>
            <a:srgbClr val="547EBF"/>
          </p15:clr>
        </p15:guide>
        <p15:guide id="8" pos="3720" userDrawn="1">
          <p15:clr>
            <a:srgbClr val="547EBF"/>
          </p15:clr>
        </p15:guide>
        <p15:guide id="9" pos="2112" userDrawn="1">
          <p15:clr>
            <a:srgbClr val="547EBF"/>
          </p15:clr>
        </p15:guide>
        <p15:guide id="10" pos="1848" userDrawn="1">
          <p15:clr>
            <a:srgbClr val="547EBF"/>
          </p15:clr>
        </p15:guide>
        <p15:guide id="11" pos="5568" userDrawn="1">
          <p15:clr>
            <a:srgbClr val="547EBF"/>
          </p15:clr>
        </p15:guide>
        <p15:guide id="12" pos="5832" userDrawn="1">
          <p15:clr>
            <a:srgbClr val="547EBF"/>
          </p15:clr>
        </p15:guide>
        <p15:guide id="13" pos="4968" userDrawn="1">
          <p15:clr>
            <a:srgbClr val="9FCC3B"/>
          </p15:clr>
        </p15:guide>
        <p15:guide id="14" pos="5208" userDrawn="1">
          <p15:clr>
            <a:srgbClr val="9FCC3B"/>
          </p15:clr>
        </p15:guide>
        <p15:guide id="15" pos="2712" userDrawn="1">
          <p15:clr>
            <a:srgbClr val="9FCC3B"/>
          </p15:clr>
        </p15:guide>
        <p15:guide id="16" pos="2472" userDrawn="1">
          <p15:clr>
            <a:srgbClr val="9FCC3B"/>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colorado.edu/facultydevelopmentandsupport/creating-sense-belonging%20&#8220;Creating%20a%20Sense%20of%20Belonging,&#8221;"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F3D98-3C30-4CFC-8643-C81E829C8C25}"/>
              </a:ext>
            </a:extLst>
          </p:cNvPr>
          <p:cNvSpPr>
            <a:spLocks noGrp="1"/>
          </p:cNvSpPr>
          <p:nvPr>
            <p:ph type="ctrTitle"/>
          </p:nvPr>
        </p:nvSpPr>
        <p:spPr/>
        <p:txBody>
          <a:bodyPr/>
          <a:lstStyle/>
          <a:p>
            <a:r>
              <a:rPr lang="en-US" dirty="0"/>
              <a:t>Diversity, Equity, and Inclusion</a:t>
            </a:r>
          </a:p>
        </p:txBody>
      </p:sp>
      <p:sp>
        <p:nvSpPr>
          <p:cNvPr id="3" name="Subtitle 2">
            <a:extLst>
              <a:ext uri="{FF2B5EF4-FFF2-40B4-BE49-F238E27FC236}">
                <a16:creationId xmlns:a16="http://schemas.microsoft.com/office/drawing/2014/main" id="{A068D447-28D3-4F5F-B2DC-FD67E9015868}"/>
              </a:ext>
            </a:extLst>
          </p:cNvPr>
          <p:cNvSpPr>
            <a:spLocks noGrp="1"/>
          </p:cNvSpPr>
          <p:nvPr>
            <p:ph type="subTitle" idx="1"/>
          </p:nvPr>
        </p:nvSpPr>
        <p:spPr/>
        <p:txBody>
          <a:bodyPr/>
          <a:lstStyle/>
          <a:p>
            <a:r>
              <a:rPr lang="en-US" dirty="0"/>
              <a:t>New Faculty Mentoring Program Presentation</a:t>
            </a:r>
          </a:p>
        </p:txBody>
      </p:sp>
      <p:sp>
        <p:nvSpPr>
          <p:cNvPr id="4" name="TextBox 3">
            <a:extLst>
              <a:ext uri="{FF2B5EF4-FFF2-40B4-BE49-F238E27FC236}">
                <a16:creationId xmlns:a16="http://schemas.microsoft.com/office/drawing/2014/main" id="{16CC58CD-C40A-C8F5-3FED-702932EC328D}"/>
              </a:ext>
            </a:extLst>
          </p:cNvPr>
          <p:cNvSpPr txBox="1"/>
          <p:nvPr/>
        </p:nvSpPr>
        <p:spPr>
          <a:xfrm>
            <a:off x="7216698" y="5911076"/>
            <a:ext cx="3724275" cy="461665"/>
          </a:xfrm>
          <a:prstGeom prst="rect">
            <a:avLst/>
          </a:prstGeom>
          <a:noFill/>
        </p:spPr>
        <p:txBody>
          <a:bodyPr wrap="square" rtlCol="0">
            <a:spAutoFit/>
          </a:bodyPr>
          <a:lstStyle/>
          <a:p>
            <a:pPr algn="r"/>
            <a:r>
              <a:rPr lang="en-US" sz="2400" dirty="0"/>
              <a:t>By Julie D. Dockery, EdD</a:t>
            </a:r>
          </a:p>
        </p:txBody>
      </p:sp>
    </p:spTree>
    <p:extLst>
      <p:ext uri="{BB962C8B-B14F-4D97-AF65-F5344CB8AC3E}">
        <p14:creationId xmlns:p14="http://schemas.microsoft.com/office/powerpoint/2010/main" val="22593088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F65A7-995A-9F45-891C-82D9B9D40801}"/>
              </a:ext>
            </a:extLst>
          </p:cNvPr>
          <p:cNvSpPr>
            <a:spLocks noGrp="1"/>
          </p:cNvSpPr>
          <p:nvPr>
            <p:ph type="title"/>
          </p:nvPr>
        </p:nvSpPr>
        <p:spPr>
          <a:xfrm>
            <a:off x="2174488" y="2283960"/>
            <a:ext cx="8127552" cy="2317517"/>
          </a:xfrm>
        </p:spPr>
        <p:txBody>
          <a:bodyPr>
            <a:normAutofit fontScale="90000"/>
          </a:bodyPr>
          <a:lstStyle/>
          <a:p>
            <a:pPr algn="l"/>
            <a:r>
              <a:rPr lang="en-US" sz="4400" dirty="0"/>
              <a:t>Benedictine University is dedicated to transforming our community through a commitment to Diversity, Equity, and Inclusion.</a:t>
            </a:r>
          </a:p>
        </p:txBody>
      </p:sp>
      <p:sp>
        <p:nvSpPr>
          <p:cNvPr id="13" name="Text Placeholder 5">
            <a:extLst>
              <a:ext uri="{FF2B5EF4-FFF2-40B4-BE49-F238E27FC236}">
                <a16:creationId xmlns:a16="http://schemas.microsoft.com/office/drawing/2014/main" id="{6118A1B7-08BA-6B43-BBA8-952377DF944D}"/>
              </a:ext>
            </a:extLst>
          </p:cNvPr>
          <p:cNvSpPr>
            <a:spLocks noGrp="1"/>
          </p:cNvSpPr>
          <p:nvPr>
            <p:ph type="body" sz="quarter" idx="13"/>
          </p:nvPr>
        </p:nvSpPr>
        <p:spPr>
          <a:xfrm>
            <a:off x="1502619" y="543354"/>
            <a:ext cx="1364297" cy="1094521"/>
          </a:xfrm>
        </p:spPr>
        <p:txBody>
          <a:bodyPr/>
          <a:lstStyle/>
          <a:p>
            <a:r>
              <a:rPr lang="en-US" dirty="0"/>
              <a:t>“</a:t>
            </a:r>
          </a:p>
        </p:txBody>
      </p:sp>
      <p:sp>
        <p:nvSpPr>
          <p:cNvPr id="7" name="Text Placeholder 6">
            <a:extLst>
              <a:ext uri="{FF2B5EF4-FFF2-40B4-BE49-F238E27FC236}">
                <a16:creationId xmlns:a16="http://schemas.microsoft.com/office/drawing/2014/main" id="{E178654B-08C9-4C41-8BEC-DFB720245862}"/>
              </a:ext>
            </a:extLst>
          </p:cNvPr>
          <p:cNvSpPr>
            <a:spLocks noGrp="1"/>
          </p:cNvSpPr>
          <p:nvPr>
            <p:ph type="body" sz="quarter" idx="14"/>
          </p:nvPr>
        </p:nvSpPr>
        <p:spPr>
          <a:xfrm>
            <a:off x="5909326" y="5324066"/>
            <a:ext cx="3511550" cy="679450"/>
          </a:xfrm>
        </p:spPr>
        <p:txBody>
          <a:bodyPr/>
          <a:lstStyle/>
          <a:p>
            <a:r>
              <a:rPr lang="en-US" dirty="0"/>
              <a:t>Julie D. Dockery, EdD</a:t>
            </a:r>
          </a:p>
          <a:p>
            <a:endParaRPr lang="en-US" dirty="0"/>
          </a:p>
        </p:txBody>
      </p:sp>
      <p:sp>
        <p:nvSpPr>
          <p:cNvPr id="14" name="Text Placeholder 7">
            <a:extLst>
              <a:ext uri="{FF2B5EF4-FFF2-40B4-BE49-F238E27FC236}">
                <a16:creationId xmlns:a16="http://schemas.microsoft.com/office/drawing/2014/main" id="{A1F17760-D90A-AB46-A4E0-31B2684E3F5E}"/>
              </a:ext>
            </a:extLst>
          </p:cNvPr>
          <p:cNvSpPr>
            <a:spLocks noGrp="1"/>
          </p:cNvSpPr>
          <p:nvPr>
            <p:ph type="body" sz="quarter" idx="15"/>
          </p:nvPr>
        </p:nvSpPr>
        <p:spPr>
          <a:xfrm>
            <a:off x="9420876" y="3426615"/>
            <a:ext cx="1364297" cy="1094521"/>
          </a:xfrm>
        </p:spPr>
        <p:txBody>
          <a:bodyPr/>
          <a:lstStyle/>
          <a:p>
            <a:r>
              <a:rPr lang="en-US" dirty="0"/>
              <a:t>”</a:t>
            </a:r>
          </a:p>
        </p:txBody>
      </p:sp>
    </p:spTree>
    <p:extLst>
      <p:ext uri="{BB962C8B-B14F-4D97-AF65-F5344CB8AC3E}">
        <p14:creationId xmlns:p14="http://schemas.microsoft.com/office/powerpoint/2010/main" val="26399837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EB17E-540F-585C-B33D-8D3A39AF88DF}"/>
              </a:ext>
            </a:extLst>
          </p:cNvPr>
          <p:cNvSpPr>
            <a:spLocks noGrp="1"/>
          </p:cNvSpPr>
          <p:nvPr>
            <p:ph type="title"/>
          </p:nvPr>
        </p:nvSpPr>
        <p:spPr/>
        <p:txBody>
          <a:bodyPr/>
          <a:lstStyle/>
          <a:p>
            <a:r>
              <a:rPr lang="en-US" sz="3200" dirty="0"/>
              <a:t>Diversity, Equity, and Inclusion in Your Practice and as a BenU Community Member</a:t>
            </a:r>
          </a:p>
        </p:txBody>
      </p:sp>
      <p:sp>
        <p:nvSpPr>
          <p:cNvPr id="3" name="Content Placeholder 2">
            <a:extLst>
              <a:ext uri="{FF2B5EF4-FFF2-40B4-BE49-F238E27FC236}">
                <a16:creationId xmlns:a16="http://schemas.microsoft.com/office/drawing/2014/main" id="{CF120703-7B5C-87DC-AE66-45C1DEDF4112}"/>
              </a:ext>
            </a:extLst>
          </p:cNvPr>
          <p:cNvSpPr>
            <a:spLocks noGrp="1"/>
          </p:cNvSpPr>
          <p:nvPr>
            <p:ph idx="1"/>
          </p:nvPr>
        </p:nvSpPr>
        <p:spPr>
          <a:xfrm>
            <a:off x="1167493" y="2375209"/>
            <a:ext cx="4663440" cy="2981607"/>
          </a:xfrm>
        </p:spPr>
        <p:txBody>
          <a:bodyPr/>
          <a:lstStyle/>
          <a:p>
            <a:pPr marL="571500" indent="-571500">
              <a:buFont typeface="Arial" panose="020B0604020202020204" pitchFamily="34" charset="0"/>
              <a:buChar char="•"/>
            </a:pPr>
            <a:r>
              <a:rPr lang="en-US" sz="3600" dirty="0"/>
              <a:t>Teaching</a:t>
            </a:r>
          </a:p>
          <a:p>
            <a:pPr marL="571500" indent="-571500">
              <a:buFont typeface="Arial" panose="020B0604020202020204" pitchFamily="34" charset="0"/>
              <a:buChar char="•"/>
            </a:pPr>
            <a:r>
              <a:rPr lang="en-US" sz="3600" dirty="0"/>
              <a:t>Research</a:t>
            </a:r>
          </a:p>
          <a:p>
            <a:pPr marL="571500" indent="-571500">
              <a:buFont typeface="Arial" panose="020B0604020202020204" pitchFamily="34" charset="0"/>
              <a:buChar char="•"/>
            </a:pPr>
            <a:r>
              <a:rPr lang="en-US" sz="3600" dirty="0"/>
              <a:t>Mentoring</a:t>
            </a:r>
          </a:p>
        </p:txBody>
      </p:sp>
      <p:sp>
        <p:nvSpPr>
          <p:cNvPr id="7" name="Content Placeholder 6">
            <a:extLst>
              <a:ext uri="{FF2B5EF4-FFF2-40B4-BE49-F238E27FC236}">
                <a16:creationId xmlns:a16="http://schemas.microsoft.com/office/drawing/2014/main" id="{3040F05E-4674-1A60-48EF-AFFB622FFF72}"/>
              </a:ext>
            </a:extLst>
          </p:cNvPr>
          <p:cNvSpPr>
            <a:spLocks noGrp="1"/>
          </p:cNvSpPr>
          <p:nvPr>
            <p:ph idx="10"/>
          </p:nvPr>
        </p:nvSpPr>
        <p:spPr>
          <a:xfrm>
            <a:off x="6283235" y="2375209"/>
            <a:ext cx="4663440" cy="2981607"/>
          </a:xfrm>
        </p:spPr>
        <p:txBody>
          <a:bodyPr/>
          <a:lstStyle/>
          <a:p>
            <a:pPr marL="571500" indent="-571500">
              <a:buFont typeface="Arial" panose="020B0604020202020204" pitchFamily="34" charset="0"/>
              <a:buChar char="•"/>
            </a:pPr>
            <a:r>
              <a:rPr lang="en-US" sz="3600" dirty="0"/>
              <a:t>Relationships and Connections</a:t>
            </a:r>
          </a:p>
          <a:p>
            <a:pPr marL="571500" indent="-571500">
              <a:buFont typeface="Arial" panose="020B0604020202020204" pitchFamily="34" charset="0"/>
              <a:buChar char="•"/>
            </a:pPr>
            <a:r>
              <a:rPr lang="en-US" sz="3600" dirty="0"/>
              <a:t>Community</a:t>
            </a:r>
          </a:p>
          <a:p>
            <a:pPr marL="571500" indent="-571500">
              <a:buFont typeface="Arial" panose="020B0604020202020204" pitchFamily="34" charset="0"/>
              <a:buChar char="•"/>
            </a:pPr>
            <a:r>
              <a:rPr lang="en-US" sz="3600" dirty="0"/>
              <a:t>Self-Care</a:t>
            </a:r>
          </a:p>
        </p:txBody>
      </p:sp>
      <p:sp>
        <p:nvSpPr>
          <p:cNvPr id="10" name="TextBox 9">
            <a:extLst>
              <a:ext uri="{FF2B5EF4-FFF2-40B4-BE49-F238E27FC236}">
                <a16:creationId xmlns:a16="http://schemas.microsoft.com/office/drawing/2014/main" id="{1A2E9F08-B3B0-D35F-0786-58962669496D}"/>
              </a:ext>
            </a:extLst>
          </p:cNvPr>
          <p:cNvSpPr txBox="1"/>
          <p:nvPr/>
        </p:nvSpPr>
        <p:spPr>
          <a:xfrm>
            <a:off x="1167492" y="5140712"/>
            <a:ext cx="7872761" cy="646331"/>
          </a:xfrm>
          <a:prstGeom prst="rect">
            <a:avLst/>
          </a:prstGeom>
          <a:noFill/>
        </p:spPr>
        <p:txBody>
          <a:bodyPr wrap="square" rtlCol="0">
            <a:spAutoFit/>
          </a:bodyPr>
          <a:lstStyle/>
          <a:p>
            <a:r>
              <a:rPr lang="en-US" dirty="0"/>
              <a:t>This list is “loosely based” on a source from </a:t>
            </a:r>
            <a:r>
              <a:rPr lang="en-US" i="1" dirty="0"/>
              <a:t>The University of North Carolina at Chapel Hill’s Center for Faculty Excellence.</a:t>
            </a:r>
          </a:p>
        </p:txBody>
      </p:sp>
    </p:spTree>
    <p:extLst>
      <p:ext uri="{BB962C8B-B14F-4D97-AF65-F5344CB8AC3E}">
        <p14:creationId xmlns:p14="http://schemas.microsoft.com/office/powerpoint/2010/main" val="661585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DAA8C-B944-B3AB-3463-4D3A66ABE84D}"/>
              </a:ext>
            </a:extLst>
          </p:cNvPr>
          <p:cNvSpPr>
            <a:spLocks noGrp="1"/>
          </p:cNvSpPr>
          <p:nvPr>
            <p:ph type="title"/>
          </p:nvPr>
        </p:nvSpPr>
        <p:spPr/>
        <p:txBody>
          <a:bodyPr/>
          <a:lstStyle/>
          <a:p>
            <a:r>
              <a:rPr lang="en-US" dirty="0"/>
              <a:t>Teaching</a:t>
            </a:r>
          </a:p>
        </p:txBody>
      </p:sp>
      <p:sp>
        <p:nvSpPr>
          <p:cNvPr id="3" name="Content Placeholder 2">
            <a:extLst>
              <a:ext uri="{FF2B5EF4-FFF2-40B4-BE49-F238E27FC236}">
                <a16:creationId xmlns:a16="http://schemas.microsoft.com/office/drawing/2014/main" id="{BA620B62-4534-6876-1325-A058896FEE45}"/>
              </a:ext>
            </a:extLst>
          </p:cNvPr>
          <p:cNvSpPr>
            <a:spLocks noGrp="1"/>
          </p:cNvSpPr>
          <p:nvPr>
            <p:ph idx="1"/>
          </p:nvPr>
        </p:nvSpPr>
        <p:spPr>
          <a:xfrm>
            <a:off x="1167493" y="2017467"/>
            <a:ext cx="9779182" cy="4238367"/>
          </a:xfrm>
        </p:spPr>
        <p:txBody>
          <a:bodyPr/>
          <a:lstStyle/>
          <a:p>
            <a:pPr marL="457200" indent="-457200">
              <a:buFont typeface="Arial" panose="020B0604020202020204" pitchFamily="34" charset="0"/>
              <a:buChar char="•"/>
            </a:pPr>
            <a:r>
              <a:rPr lang="en-US" sz="2400" dirty="0"/>
              <a:t>Learn about your students, starting with their name and perhaps where they’re from.</a:t>
            </a:r>
          </a:p>
          <a:p>
            <a:pPr marL="457200" indent="-457200">
              <a:buFont typeface="Arial" panose="020B0604020202020204" pitchFamily="34" charset="0"/>
              <a:buChar char="•"/>
            </a:pPr>
            <a:r>
              <a:rPr lang="en-US" sz="2400" dirty="0"/>
              <a:t>Don’t just encourage students to be in contact with you; make them feel welcomed.</a:t>
            </a:r>
          </a:p>
          <a:p>
            <a:pPr marL="457200" indent="-457200">
              <a:buFont typeface="Arial" panose="020B0604020202020204" pitchFamily="34" charset="0"/>
              <a:buChar char="•"/>
            </a:pPr>
            <a:r>
              <a:rPr lang="en-US" sz="2400" dirty="0"/>
              <a:t>Recognize differences in age, race, ethnicity, culture, and experience (and respond accordingly).</a:t>
            </a:r>
          </a:p>
          <a:p>
            <a:pPr marL="457200" indent="-457200">
              <a:buFont typeface="Arial" panose="020B0604020202020204" pitchFamily="34" charset="0"/>
              <a:buChar char="•"/>
            </a:pPr>
            <a:r>
              <a:rPr lang="en-US" sz="2400" dirty="0"/>
              <a:t>Decolonize your syllabus.</a:t>
            </a:r>
          </a:p>
          <a:p>
            <a:pPr marL="457200" indent="-457200">
              <a:buFont typeface="Arial" panose="020B0604020202020204" pitchFamily="34" charset="0"/>
              <a:buChar char="•"/>
            </a:pPr>
            <a:r>
              <a:rPr lang="en-US" sz="2400" dirty="0"/>
              <a:t>Be purposeful about diversity statements and ADA statements.</a:t>
            </a:r>
          </a:p>
          <a:p>
            <a:pPr marL="457200" indent="-457200">
              <a:buFont typeface="Arial" panose="020B0604020202020204" pitchFamily="34" charset="0"/>
              <a:buChar char="•"/>
            </a:pPr>
            <a:r>
              <a:rPr lang="en-US" sz="2400" dirty="0"/>
              <a:t>Respond to (and prepare for) accommodations.</a:t>
            </a:r>
          </a:p>
          <a:p>
            <a:pPr marL="457200" indent="-457200">
              <a:buFont typeface="Arial" panose="020B0604020202020204" pitchFamily="34" charset="0"/>
              <a:buChar char="•"/>
            </a:pPr>
            <a:r>
              <a:rPr lang="en-US" sz="2400" dirty="0"/>
              <a:t>Discuss grades, tardiness, and absenteeism.</a:t>
            </a:r>
          </a:p>
        </p:txBody>
      </p:sp>
    </p:spTree>
    <p:extLst>
      <p:ext uri="{BB962C8B-B14F-4D97-AF65-F5344CB8AC3E}">
        <p14:creationId xmlns:p14="http://schemas.microsoft.com/office/powerpoint/2010/main" val="31045871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3F6F2-EE1E-C926-65CE-D127454BE82F}"/>
              </a:ext>
            </a:extLst>
          </p:cNvPr>
          <p:cNvSpPr>
            <a:spLocks noGrp="1"/>
          </p:cNvSpPr>
          <p:nvPr>
            <p:ph type="title"/>
          </p:nvPr>
        </p:nvSpPr>
        <p:spPr/>
        <p:txBody>
          <a:bodyPr/>
          <a:lstStyle/>
          <a:p>
            <a:r>
              <a:rPr lang="en-US" dirty="0"/>
              <a:t>Research</a:t>
            </a:r>
          </a:p>
        </p:txBody>
      </p:sp>
      <p:sp>
        <p:nvSpPr>
          <p:cNvPr id="3" name="Content Placeholder 2">
            <a:extLst>
              <a:ext uri="{FF2B5EF4-FFF2-40B4-BE49-F238E27FC236}">
                <a16:creationId xmlns:a16="http://schemas.microsoft.com/office/drawing/2014/main" id="{60F1315E-8543-73F5-CDC1-92B09425C57B}"/>
              </a:ext>
            </a:extLst>
          </p:cNvPr>
          <p:cNvSpPr>
            <a:spLocks noGrp="1"/>
          </p:cNvSpPr>
          <p:nvPr>
            <p:ph idx="1"/>
          </p:nvPr>
        </p:nvSpPr>
        <p:spPr>
          <a:xfrm>
            <a:off x="1167493" y="2017467"/>
            <a:ext cx="9779182" cy="4459533"/>
          </a:xfrm>
        </p:spPr>
        <p:txBody>
          <a:bodyPr/>
          <a:lstStyle/>
          <a:p>
            <a:pPr marL="457200" indent="-457200">
              <a:buFont typeface="Arial" panose="020B0604020202020204" pitchFamily="34" charset="0"/>
              <a:buChar char="•"/>
            </a:pPr>
            <a:r>
              <a:rPr lang="en-US" sz="2400" dirty="0"/>
              <a:t>Pursue professional development opportunities in DEI contexts.</a:t>
            </a:r>
          </a:p>
          <a:p>
            <a:pPr marL="457200" indent="-457200">
              <a:buFont typeface="Arial" panose="020B0604020202020204" pitchFamily="34" charset="0"/>
              <a:buChar char="•"/>
            </a:pPr>
            <a:r>
              <a:rPr lang="en-US" sz="2400" dirty="0"/>
              <a:t>Consider using a DEI lens in your research and scholarship.</a:t>
            </a:r>
          </a:p>
          <a:p>
            <a:pPr marL="457200" indent="-457200">
              <a:buFont typeface="Arial" panose="020B0604020202020204" pitchFamily="34" charset="0"/>
              <a:buChar char="•"/>
            </a:pPr>
            <a:r>
              <a:rPr lang="en-US" sz="2400" dirty="0"/>
              <a:t>Collaborate with the Associate Provost of DEI.</a:t>
            </a:r>
          </a:p>
          <a:p>
            <a:pPr marL="457200" indent="-457200">
              <a:buFont typeface="Arial" panose="020B0604020202020204" pitchFamily="34" charset="0"/>
              <a:buChar char="•"/>
            </a:pPr>
            <a:r>
              <a:rPr lang="en-US" sz="2400" dirty="0"/>
              <a:t>Collect data and seek inspiration from marginalized, underrepresented, and first-generation students.</a:t>
            </a:r>
          </a:p>
          <a:p>
            <a:pPr marL="457200" indent="-457200">
              <a:buFont typeface="Arial" panose="020B0604020202020204" pitchFamily="34" charset="0"/>
              <a:buChar char="•"/>
            </a:pPr>
            <a:r>
              <a:rPr lang="en-US" sz="2400" dirty="0"/>
              <a:t>Invite minority students to actively participate in class (i.e., ask them to lead discussions, all on them to answer questions as often as you do everyone else, ask them to share their stories or unique perspectives, etc.).</a:t>
            </a:r>
          </a:p>
          <a:p>
            <a:pPr marL="457200" indent="-457200">
              <a:buFont typeface="Arial" panose="020B0604020202020204" pitchFamily="34" charset="0"/>
              <a:buChar char="•"/>
            </a:pPr>
            <a:r>
              <a:rPr lang="en-US" sz="2400" dirty="0"/>
              <a:t>Engage with the Library when learning about </a:t>
            </a:r>
            <a:br>
              <a:rPr lang="en-US" sz="2400" dirty="0"/>
            </a:br>
            <a:r>
              <a:rPr lang="en-US" sz="2400" dirty="0"/>
              <a:t>the needs of diverse students/issues.</a:t>
            </a:r>
          </a:p>
        </p:txBody>
      </p:sp>
    </p:spTree>
    <p:extLst>
      <p:ext uri="{BB962C8B-B14F-4D97-AF65-F5344CB8AC3E}">
        <p14:creationId xmlns:p14="http://schemas.microsoft.com/office/powerpoint/2010/main" val="26533633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108BB-2543-80F5-D8AF-13FBAB2D90B7}"/>
              </a:ext>
            </a:extLst>
          </p:cNvPr>
          <p:cNvSpPr>
            <a:spLocks noGrp="1"/>
          </p:cNvSpPr>
          <p:nvPr>
            <p:ph type="title"/>
          </p:nvPr>
        </p:nvSpPr>
        <p:spPr/>
        <p:txBody>
          <a:bodyPr/>
          <a:lstStyle/>
          <a:p>
            <a:r>
              <a:rPr lang="en-US" dirty="0"/>
              <a:t>Mentoring (Both Ways)</a:t>
            </a:r>
          </a:p>
        </p:txBody>
      </p:sp>
      <p:sp>
        <p:nvSpPr>
          <p:cNvPr id="3" name="Content Placeholder 2">
            <a:extLst>
              <a:ext uri="{FF2B5EF4-FFF2-40B4-BE49-F238E27FC236}">
                <a16:creationId xmlns:a16="http://schemas.microsoft.com/office/drawing/2014/main" id="{F5BC52A1-2E6B-5625-2D35-0A6F5583CBD8}"/>
              </a:ext>
            </a:extLst>
          </p:cNvPr>
          <p:cNvSpPr>
            <a:spLocks noGrp="1"/>
          </p:cNvSpPr>
          <p:nvPr>
            <p:ph idx="1"/>
          </p:nvPr>
        </p:nvSpPr>
        <p:spPr>
          <a:xfrm>
            <a:off x="1167493" y="2017467"/>
            <a:ext cx="10730858" cy="4729021"/>
          </a:xfrm>
        </p:spPr>
        <p:txBody>
          <a:bodyPr/>
          <a:lstStyle/>
          <a:p>
            <a:pPr marL="457200" indent="-457200">
              <a:buFont typeface="Arial" panose="020B0604020202020204" pitchFamily="34" charset="0"/>
              <a:buChar char="•"/>
            </a:pPr>
            <a:r>
              <a:rPr lang="en-US" sz="2000" dirty="0"/>
              <a:t>Ensure access to information and resources to all students.</a:t>
            </a:r>
          </a:p>
          <a:p>
            <a:pPr marL="457200" indent="-457200">
              <a:buFont typeface="Arial" panose="020B0604020202020204" pitchFamily="34" charset="0"/>
              <a:buChar char="•"/>
            </a:pPr>
            <a:r>
              <a:rPr lang="en-US" sz="2000" dirty="0"/>
              <a:t>Be a mentor –</a:t>
            </a:r>
            <a:r>
              <a:rPr lang="en-US" sz="2000" i="1" dirty="0"/>
              <a:t>a serious one</a:t>
            </a:r>
            <a:r>
              <a:rPr lang="en-US" sz="2000" dirty="0"/>
              <a:t>!</a:t>
            </a:r>
          </a:p>
          <a:p>
            <a:pPr marL="457200" indent="-457200">
              <a:buFont typeface="Arial" panose="020B0604020202020204" pitchFamily="34" charset="0"/>
              <a:buChar char="•"/>
            </a:pPr>
            <a:r>
              <a:rPr lang="en-US" sz="2000" dirty="0"/>
              <a:t>Ask diverse faculty for professional advice (not just from a different perspective but to gain first-rate knowledge and information).</a:t>
            </a:r>
          </a:p>
          <a:p>
            <a:pPr marL="457200" indent="-457200">
              <a:buFont typeface="Arial" panose="020B0604020202020204" pitchFamily="34" charset="0"/>
              <a:buChar char="•"/>
            </a:pPr>
            <a:r>
              <a:rPr lang="en-US" sz="2000" dirty="0"/>
              <a:t>Don’t assume underrepresented students will (or know that they should) initiate a mentor relationship with you.</a:t>
            </a:r>
          </a:p>
          <a:p>
            <a:pPr marL="457200" indent="-457200">
              <a:buFont typeface="Arial" panose="020B0604020202020204" pitchFamily="34" charset="0"/>
              <a:buChar char="•"/>
            </a:pPr>
            <a:r>
              <a:rPr lang="en-US" sz="2000" dirty="0"/>
              <a:t>Recognize that “diverse” students rarely get approached by professionals with an offer to be mentored.</a:t>
            </a:r>
          </a:p>
          <a:p>
            <a:pPr marL="457200" indent="-457200">
              <a:buFont typeface="Arial" panose="020B0604020202020204" pitchFamily="34" charset="0"/>
              <a:buChar char="•"/>
            </a:pPr>
            <a:r>
              <a:rPr lang="en-US" sz="2000" dirty="0"/>
              <a:t>Go outside your department if you can’t find a senior faculty member to mentor you. </a:t>
            </a:r>
          </a:p>
          <a:p>
            <a:pPr marL="457200" indent="-457200">
              <a:buFont typeface="Arial" panose="020B0604020202020204" pitchFamily="34" charset="0"/>
              <a:buChar char="•"/>
            </a:pPr>
            <a:r>
              <a:rPr lang="en-US" sz="2000" dirty="0"/>
              <a:t>Mentor relationships do not have to be “official” or “of record.”</a:t>
            </a:r>
          </a:p>
          <a:p>
            <a:pPr marL="457200" indent="-457200">
              <a:buFont typeface="Arial" panose="020B0604020202020204" pitchFamily="34" charset="0"/>
              <a:buChar char="•"/>
            </a:pPr>
            <a:r>
              <a:rPr lang="en-US" sz="2000" dirty="0"/>
              <a:t>Approach a potential mentor; approach a potential mentee.</a:t>
            </a:r>
          </a:p>
          <a:p>
            <a:pPr marL="457200" indent="-457200">
              <a:buFont typeface="Arial" panose="020B0604020202020204" pitchFamily="34" charset="0"/>
              <a:buChar char="•"/>
            </a:pPr>
            <a:r>
              <a:rPr lang="en-US" sz="2000" dirty="0"/>
              <a:t>Don’t take it personal if a potential mentor or mentee does not take you up on your offer.</a:t>
            </a:r>
          </a:p>
        </p:txBody>
      </p:sp>
    </p:spTree>
    <p:extLst>
      <p:ext uri="{BB962C8B-B14F-4D97-AF65-F5344CB8AC3E}">
        <p14:creationId xmlns:p14="http://schemas.microsoft.com/office/powerpoint/2010/main" val="41940784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270428-DEB6-8975-92C1-8E3D962C8CDC}"/>
              </a:ext>
            </a:extLst>
          </p:cNvPr>
          <p:cNvSpPr>
            <a:spLocks noGrp="1"/>
          </p:cNvSpPr>
          <p:nvPr>
            <p:ph type="title"/>
          </p:nvPr>
        </p:nvSpPr>
        <p:spPr/>
        <p:txBody>
          <a:bodyPr/>
          <a:lstStyle/>
          <a:p>
            <a:r>
              <a:rPr lang="en-US" dirty="0"/>
              <a:t>Relationships/Connections</a:t>
            </a:r>
          </a:p>
        </p:txBody>
      </p:sp>
      <p:sp>
        <p:nvSpPr>
          <p:cNvPr id="3" name="Content Placeholder 2">
            <a:extLst>
              <a:ext uri="{FF2B5EF4-FFF2-40B4-BE49-F238E27FC236}">
                <a16:creationId xmlns:a16="http://schemas.microsoft.com/office/drawing/2014/main" id="{19047312-7C5D-F900-A48E-A4671E16F30E}"/>
              </a:ext>
            </a:extLst>
          </p:cNvPr>
          <p:cNvSpPr>
            <a:spLocks noGrp="1"/>
          </p:cNvSpPr>
          <p:nvPr>
            <p:ph idx="1"/>
          </p:nvPr>
        </p:nvSpPr>
        <p:spPr>
          <a:xfrm>
            <a:off x="1167493" y="2017467"/>
            <a:ext cx="9779182" cy="4193762"/>
          </a:xfrm>
        </p:spPr>
        <p:txBody>
          <a:bodyPr/>
          <a:lstStyle/>
          <a:p>
            <a:pPr marL="457200" indent="-457200">
              <a:buFont typeface="Arial" panose="020B0604020202020204" pitchFamily="34" charset="0"/>
              <a:buChar char="•"/>
            </a:pPr>
            <a:r>
              <a:rPr lang="en-US" dirty="0"/>
              <a:t>Be available.</a:t>
            </a:r>
          </a:p>
          <a:p>
            <a:pPr marL="457200" indent="-457200">
              <a:buFont typeface="Arial" panose="020B0604020202020204" pitchFamily="34" charset="0"/>
              <a:buChar char="•"/>
            </a:pPr>
            <a:r>
              <a:rPr lang="en-US" dirty="0"/>
              <a:t>Read your emails.</a:t>
            </a:r>
          </a:p>
          <a:p>
            <a:pPr marL="457200" indent="-457200">
              <a:buFont typeface="Arial" panose="020B0604020202020204" pitchFamily="34" charset="0"/>
              <a:buChar char="•"/>
            </a:pPr>
            <a:r>
              <a:rPr lang="en-US" dirty="0"/>
              <a:t>Get involved.</a:t>
            </a:r>
          </a:p>
          <a:p>
            <a:pPr marL="457200" indent="-457200">
              <a:buFont typeface="Arial" panose="020B0604020202020204" pitchFamily="34" charset="0"/>
              <a:buChar char="•"/>
            </a:pPr>
            <a:r>
              <a:rPr lang="en-US" dirty="0"/>
              <a:t>Seek those you’d like to be in relationship with for various reasons.</a:t>
            </a:r>
          </a:p>
          <a:p>
            <a:pPr marL="457200" indent="-457200">
              <a:buFont typeface="Arial" panose="020B0604020202020204" pitchFamily="34" charset="0"/>
              <a:buChar char="•"/>
            </a:pPr>
            <a:r>
              <a:rPr lang="en-US" dirty="0"/>
              <a:t>Join groups and committees (even if short-term).</a:t>
            </a:r>
          </a:p>
          <a:p>
            <a:pPr marL="457200" indent="-457200">
              <a:buFont typeface="Arial" panose="020B0604020202020204" pitchFamily="34" charset="0"/>
              <a:buChar char="•"/>
            </a:pPr>
            <a:r>
              <a:rPr lang="en-US" dirty="0"/>
              <a:t>Support your colleagues and students.</a:t>
            </a:r>
          </a:p>
          <a:p>
            <a:pPr marL="457200" indent="-457200">
              <a:buFont typeface="Arial" panose="020B0604020202020204" pitchFamily="34" charset="0"/>
              <a:buChar char="•"/>
            </a:pPr>
            <a:r>
              <a:rPr lang="en-US" dirty="0"/>
              <a:t>Consider meeting outside dept/campus.</a:t>
            </a:r>
          </a:p>
          <a:p>
            <a:pPr marL="457200" indent="-457200">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27097487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DE9FA-FA0D-01D0-4EDE-008FDEFEED5B}"/>
              </a:ext>
            </a:extLst>
          </p:cNvPr>
          <p:cNvSpPr>
            <a:spLocks noGrp="1"/>
          </p:cNvSpPr>
          <p:nvPr>
            <p:ph type="title"/>
          </p:nvPr>
        </p:nvSpPr>
        <p:spPr/>
        <p:txBody>
          <a:bodyPr/>
          <a:lstStyle/>
          <a:p>
            <a:r>
              <a:rPr lang="en-US" dirty="0"/>
              <a:t>Community &amp; Service</a:t>
            </a:r>
          </a:p>
        </p:txBody>
      </p:sp>
      <p:sp>
        <p:nvSpPr>
          <p:cNvPr id="3" name="Content Placeholder 2">
            <a:extLst>
              <a:ext uri="{FF2B5EF4-FFF2-40B4-BE49-F238E27FC236}">
                <a16:creationId xmlns:a16="http://schemas.microsoft.com/office/drawing/2014/main" id="{7813B926-8527-6E88-5260-F3D58D5ECC2E}"/>
              </a:ext>
            </a:extLst>
          </p:cNvPr>
          <p:cNvSpPr>
            <a:spLocks noGrp="1"/>
          </p:cNvSpPr>
          <p:nvPr>
            <p:ph idx="1"/>
          </p:nvPr>
        </p:nvSpPr>
        <p:spPr/>
        <p:txBody>
          <a:bodyPr/>
          <a:lstStyle/>
          <a:p>
            <a:pPr marL="457200" indent="-457200">
              <a:buFont typeface="Arial" panose="020B0604020202020204" pitchFamily="34" charset="0"/>
              <a:buChar char="•"/>
            </a:pPr>
            <a:r>
              <a:rPr lang="en-US" dirty="0"/>
              <a:t>Join groups and committees (even if short-term).</a:t>
            </a:r>
          </a:p>
          <a:p>
            <a:pPr marL="457200" indent="-457200">
              <a:buFont typeface="Arial" panose="020B0604020202020204" pitchFamily="34" charset="0"/>
              <a:buChar char="•"/>
            </a:pPr>
            <a:r>
              <a:rPr lang="en-US" dirty="0"/>
              <a:t>Support your colleagues and students.</a:t>
            </a:r>
          </a:p>
          <a:p>
            <a:pPr marL="457200" indent="-457200">
              <a:buFont typeface="Arial" panose="020B0604020202020204" pitchFamily="34" charset="0"/>
              <a:buChar char="•"/>
            </a:pPr>
            <a:r>
              <a:rPr lang="en-US" dirty="0"/>
              <a:t>“Participate in the cultural and intellectual life of the campus.”</a:t>
            </a:r>
          </a:p>
          <a:p>
            <a:pPr marL="457200" indent="-457200">
              <a:buFont typeface="Arial" panose="020B0604020202020204" pitchFamily="34" charset="0"/>
              <a:buChar char="•"/>
            </a:pPr>
            <a:r>
              <a:rPr lang="en-US" dirty="0"/>
              <a:t>Seek to contextualize the hallmarks in diversity, equity, and inclusion.</a:t>
            </a:r>
          </a:p>
          <a:p>
            <a:pPr marL="457200" indent="-457200">
              <a:buFont typeface="Arial" panose="020B0604020202020204" pitchFamily="34" charset="0"/>
              <a:buChar char="•"/>
            </a:pPr>
            <a:r>
              <a:rPr lang="en-US" dirty="0"/>
              <a:t>Explore the demographics of the marginalized, underrepresented and examine ways you can serve them, including creating community and a sense of belonging. </a:t>
            </a:r>
          </a:p>
          <a:p>
            <a:endParaRPr lang="en-US" dirty="0"/>
          </a:p>
        </p:txBody>
      </p:sp>
    </p:spTree>
    <p:extLst>
      <p:ext uri="{BB962C8B-B14F-4D97-AF65-F5344CB8AC3E}">
        <p14:creationId xmlns:p14="http://schemas.microsoft.com/office/powerpoint/2010/main" val="24022928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D3B7E-787F-95DC-7315-400C621737F0}"/>
              </a:ext>
            </a:extLst>
          </p:cNvPr>
          <p:cNvSpPr>
            <a:spLocks noGrp="1"/>
          </p:cNvSpPr>
          <p:nvPr>
            <p:ph type="title"/>
          </p:nvPr>
        </p:nvSpPr>
        <p:spPr/>
        <p:txBody>
          <a:bodyPr/>
          <a:lstStyle/>
          <a:p>
            <a:r>
              <a:rPr lang="en-US" dirty="0"/>
              <a:t>Self-Care</a:t>
            </a:r>
          </a:p>
        </p:txBody>
      </p:sp>
      <p:sp>
        <p:nvSpPr>
          <p:cNvPr id="3" name="Content Placeholder 2">
            <a:extLst>
              <a:ext uri="{FF2B5EF4-FFF2-40B4-BE49-F238E27FC236}">
                <a16:creationId xmlns:a16="http://schemas.microsoft.com/office/drawing/2014/main" id="{E8B65751-21DB-0BF0-9C07-69AD92A6E26A}"/>
              </a:ext>
            </a:extLst>
          </p:cNvPr>
          <p:cNvSpPr>
            <a:spLocks noGrp="1"/>
          </p:cNvSpPr>
          <p:nvPr>
            <p:ph idx="1"/>
          </p:nvPr>
        </p:nvSpPr>
        <p:spPr>
          <a:xfrm>
            <a:off x="1167493" y="2017467"/>
            <a:ext cx="9779182" cy="4840533"/>
          </a:xfrm>
        </p:spPr>
        <p:txBody>
          <a:bodyPr/>
          <a:lstStyle/>
          <a:p>
            <a:pPr marL="457200" indent="-457200">
              <a:buFont typeface="Arial" panose="020B0604020202020204" pitchFamily="34" charset="0"/>
              <a:buChar char="•"/>
            </a:pPr>
            <a:r>
              <a:rPr lang="en-US" sz="2400" dirty="0"/>
              <a:t>Recognize that DEI work is hard and requires self-care.</a:t>
            </a:r>
          </a:p>
          <a:p>
            <a:pPr marL="457200" indent="-457200">
              <a:buFont typeface="Arial" panose="020B0604020202020204" pitchFamily="34" charset="0"/>
              <a:buChar char="•"/>
            </a:pPr>
            <a:r>
              <a:rPr lang="en-US" sz="2400" dirty="0"/>
              <a:t>Be aware that while most can “take a break” from learning about, teaching about, considering, addressing, advocating for DEI, and the like, many cannot. </a:t>
            </a:r>
          </a:p>
          <a:p>
            <a:pPr marL="457200" indent="-457200">
              <a:buFont typeface="Arial" panose="020B0604020202020204" pitchFamily="34" charset="0"/>
              <a:buChar char="•"/>
            </a:pPr>
            <a:r>
              <a:rPr lang="en-US" sz="2400" dirty="0"/>
              <a:t>Avoid waiting until it is too late to reach out to your chair, dean, and colleagues (or even a therapist) for support. Tenure is time-consuming and can be exhausting and lonely.</a:t>
            </a:r>
          </a:p>
          <a:p>
            <a:pPr marL="457200" indent="-457200">
              <a:buFont typeface="Arial" panose="020B0604020202020204" pitchFamily="34" charset="0"/>
              <a:buChar char="•"/>
            </a:pPr>
            <a:r>
              <a:rPr lang="en-US" sz="2400" dirty="0"/>
              <a:t>Encourage diverse colleagues and students to be mindful of self-care.</a:t>
            </a:r>
          </a:p>
          <a:p>
            <a:pPr marL="457200" indent="-457200">
              <a:buFont typeface="Arial" panose="020B0604020202020204" pitchFamily="34" charset="0"/>
              <a:buChar char="•"/>
            </a:pPr>
            <a:r>
              <a:rPr lang="en-US" sz="2400" dirty="0"/>
              <a:t>Don’t sacrifice good nutrition and exercise.</a:t>
            </a:r>
          </a:p>
        </p:txBody>
      </p:sp>
    </p:spTree>
    <p:extLst>
      <p:ext uri="{BB962C8B-B14F-4D97-AF65-F5344CB8AC3E}">
        <p14:creationId xmlns:p14="http://schemas.microsoft.com/office/powerpoint/2010/main" val="5590158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0295B-54B9-4937-90E3-BAB9CE69E30B}"/>
              </a:ext>
            </a:extLst>
          </p:cNvPr>
          <p:cNvSpPr>
            <a:spLocks noGrp="1"/>
          </p:cNvSpPr>
          <p:nvPr>
            <p:ph type="ctrTitle"/>
          </p:nvPr>
        </p:nvSpPr>
        <p:spPr>
          <a:xfrm>
            <a:off x="1167494" y="1059400"/>
            <a:ext cx="6245912" cy="1716457"/>
          </a:xfrm>
        </p:spPr>
        <p:txBody>
          <a:bodyPr/>
          <a:lstStyle/>
          <a:p>
            <a:r>
              <a:rPr lang="en-US" dirty="0"/>
              <a:t>Activity #2</a:t>
            </a:r>
          </a:p>
        </p:txBody>
      </p:sp>
      <p:sp>
        <p:nvSpPr>
          <p:cNvPr id="4" name="Text Placeholder 3">
            <a:extLst>
              <a:ext uri="{FF2B5EF4-FFF2-40B4-BE49-F238E27FC236}">
                <a16:creationId xmlns:a16="http://schemas.microsoft.com/office/drawing/2014/main" id="{D51A6D85-3837-435F-A342-5A3F98172B12}"/>
              </a:ext>
            </a:extLst>
          </p:cNvPr>
          <p:cNvSpPr>
            <a:spLocks noGrp="1"/>
          </p:cNvSpPr>
          <p:nvPr>
            <p:ph type="subTitle" idx="1"/>
          </p:nvPr>
        </p:nvSpPr>
        <p:spPr>
          <a:xfrm>
            <a:off x="1167494" y="2895600"/>
            <a:ext cx="6245912" cy="3962400"/>
          </a:xfrm>
        </p:spPr>
        <p:txBody>
          <a:bodyPr vert="horz" lIns="91440" tIns="45720" rIns="91440" bIns="45720" rtlCol="0" anchor="t">
            <a:noAutofit/>
          </a:bodyPr>
          <a:lstStyle/>
          <a:p>
            <a:pPr marL="342900" indent="-342900">
              <a:buFont typeface="Courier New" panose="02070309020205020404" pitchFamily="49" charset="0"/>
              <a:buChar char="o"/>
            </a:pPr>
            <a:r>
              <a:rPr lang="en-US" sz="2400" b="1" dirty="0">
                <a:solidFill>
                  <a:srgbClr val="FFFF00"/>
                </a:solidFill>
              </a:rPr>
              <a:t>Review the information in the link from University of Colorado Boulder, </a:t>
            </a:r>
            <a:r>
              <a:rPr lang="en-US" sz="2400" b="1" dirty="0">
                <a:hlinkClick r:id="rId3">
                  <a:extLst>
                    <a:ext uri="{A12FA001-AC4F-418D-AE19-62706E023703}">
                      <ahyp:hlinkClr xmlns:ahyp="http://schemas.microsoft.com/office/drawing/2018/hyperlinkcolor" val="tx"/>
                    </a:ext>
                  </a:extLst>
                </a:hlinkClick>
              </a:rPr>
              <a:t>“Creating a Sense of Belonging,”</a:t>
            </a:r>
            <a:r>
              <a:rPr lang="en-US" sz="2400" b="1" dirty="0">
                <a:solidFill>
                  <a:srgbClr val="FFFF00"/>
                </a:solidFill>
              </a:rPr>
              <a:t> and identify some of the things you already do in your classes/with your students.</a:t>
            </a:r>
          </a:p>
          <a:p>
            <a:pPr marL="342900" indent="-342900">
              <a:buFont typeface="Courier New" panose="02070309020205020404" pitchFamily="49" charset="0"/>
              <a:buChar char="o"/>
            </a:pPr>
            <a:r>
              <a:rPr lang="en-US" sz="2400" b="1" dirty="0">
                <a:solidFill>
                  <a:srgbClr val="FFFF00"/>
                </a:solidFill>
              </a:rPr>
              <a:t>Pair up with someone to discuss.</a:t>
            </a:r>
          </a:p>
          <a:p>
            <a:pPr marL="342900" indent="-342900">
              <a:buFont typeface="Courier New" panose="02070309020205020404" pitchFamily="49" charset="0"/>
              <a:buChar char="o"/>
            </a:pPr>
            <a:r>
              <a:rPr lang="en-US" sz="2400" b="1" dirty="0">
                <a:solidFill>
                  <a:srgbClr val="FFFF00"/>
                </a:solidFill>
              </a:rPr>
              <a:t>As a team, identify one or two you don’t already do that you’d possibly like to implement.</a:t>
            </a:r>
          </a:p>
          <a:p>
            <a:pPr marL="342900" indent="-342900">
              <a:buFont typeface="Courier New" panose="02070309020205020404" pitchFamily="49" charset="0"/>
              <a:buChar char="o"/>
            </a:pPr>
            <a:r>
              <a:rPr lang="en-US" sz="2400" b="1" dirty="0">
                <a:solidFill>
                  <a:srgbClr val="FFFF00"/>
                </a:solidFill>
              </a:rPr>
              <a:t>Prepare to share/report out. </a:t>
            </a:r>
          </a:p>
        </p:txBody>
      </p:sp>
    </p:spTree>
    <p:extLst>
      <p:ext uri="{BB962C8B-B14F-4D97-AF65-F5344CB8AC3E}">
        <p14:creationId xmlns:p14="http://schemas.microsoft.com/office/powerpoint/2010/main" val="25439818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7ADB9-6CAE-A2CE-9F68-8ACA590B9CE6}"/>
              </a:ext>
            </a:extLst>
          </p:cNvPr>
          <p:cNvSpPr>
            <a:spLocks noGrp="1"/>
          </p:cNvSpPr>
          <p:nvPr>
            <p:ph type="title"/>
          </p:nvPr>
        </p:nvSpPr>
        <p:spPr>
          <a:xfrm>
            <a:off x="732595" y="2059084"/>
            <a:ext cx="2913854" cy="689517"/>
          </a:xfrm>
        </p:spPr>
        <p:txBody>
          <a:bodyPr/>
          <a:lstStyle/>
          <a:p>
            <a:r>
              <a:rPr lang="en-US" dirty="0"/>
              <a:t>Resources</a:t>
            </a:r>
          </a:p>
        </p:txBody>
      </p:sp>
      <p:pic>
        <p:nvPicPr>
          <p:cNvPr id="8" name="Content Placeholder 7">
            <a:extLst>
              <a:ext uri="{FF2B5EF4-FFF2-40B4-BE49-F238E27FC236}">
                <a16:creationId xmlns:a16="http://schemas.microsoft.com/office/drawing/2014/main" id="{D846005B-43A0-2AF8-C631-733E1C2492EB}"/>
              </a:ext>
            </a:extLst>
          </p:cNvPr>
          <p:cNvPicPr>
            <a:picLocks noGrp="1" noChangeAspect="1"/>
          </p:cNvPicPr>
          <p:nvPr>
            <p:ph idx="1"/>
          </p:nvPr>
        </p:nvPicPr>
        <p:blipFill>
          <a:blip r:embed="rId2"/>
          <a:stretch>
            <a:fillRect/>
          </a:stretch>
        </p:blipFill>
        <p:spPr>
          <a:xfrm>
            <a:off x="419228" y="3571294"/>
            <a:ext cx="7572375" cy="3171825"/>
          </a:xfrm>
        </p:spPr>
      </p:pic>
      <p:pic>
        <p:nvPicPr>
          <p:cNvPr id="10" name="Picture 9">
            <a:extLst>
              <a:ext uri="{FF2B5EF4-FFF2-40B4-BE49-F238E27FC236}">
                <a16:creationId xmlns:a16="http://schemas.microsoft.com/office/drawing/2014/main" id="{D546333C-3CEA-3FB5-229F-952C9C5A0B87}"/>
              </a:ext>
            </a:extLst>
          </p:cNvPr>
          <p:cNvPicPr>
            <a:picLocks noChangeAspect="1"/>
          </p:cNvPicPr>
          <p:nvPr/>
        </p:nvPicPr>
        <p:blipFill>
          <a:blip r:embed="rId3"/>
          <a:stretch>
            <a:fillRect/>
          </a:stretch>
        </p:blipFill>
        <p:spPr>
          <a:xfrm>
            <a:off x="4225485" y="776520"/>
            <a:ext cx="6615545" cy="2794774"/>
          </a:xfrm>
          <a:prstGeom prst="rect">
            <a:avLst/>
          </a:prstGeom>
        </p:spPr>
      </p:pic>
    </p:spTree>
    <p:extLst>
      <p:ext uri="{BB962C8B-B14F-4D97-AF65-F5344CB8AC3E}">
        <p14:creationId xmlns:p14="http://schemas.microsoft.com/office/powerpoint/2010/main" val="14921929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DF434-28DB-4621-A497-D62C41CE0419}"/>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22788C46-D0BC-4307-AE55-7601A139E7CB}"/>
              </a:ext>
            </a:extLst>
          </p:cNvPr>
          <p:cNvSpPr>
            <a:spLocks noGrp="1"/>
          </p:cNvSpPr>
          <p:nvPr>
            <p:ph idx="1"/>
          </p:nvPr>
        </p:nvSpPr>
        <p:spPr>
          <a:xfrm>
            <a:off x="1167493" y="2017467"/>
            <a:ext cx="9779182" cy="4459533"/>
          </a:xfrm>
        </p:spPr>
        <p:txBody>
          <a:bodyPr vert="horz" lIns="91440" tIns="45720" rIns="91440" bIns="45720" rtlCol="0" anchor="t">
            <a:normAutofit fontScale="62500" lnSpcReduction="20000"/>
          </a:bodyPr>
          <a:lstStyle/>
          <a:p>
            <a:pPr marL="457200" indent="-457200">
              <a:lnSpc>
                <a:spcPct val="120000"/>
              </a:lnSpc>
              <a:buFont typeface="Arial" panose="020B0604020202020204" pitchFamily="34" charset="0"/>
              <a:buChar char="•"/>
            </a:pPr>
            <a:r>
              <a:rPr lang="en-US" sz="3800" dirty="0"/>
              <a:t>Welcome</a:t>
            </a:r>
          </a:p>
          <a:p>
            <a:pPr marL="457200" indent="-457200">
              <a:lnSpc>
                <a:spcPct val="120000"/>
              </a:lnSpc>
              <a:buFont typeface="Arial" panose="020B0604020202020204" pitchFamily="34" charset="0"/>
              <a:buChar char="•"/>
            </a:pPr>
            <a:r>
              <a:rPr lang="en-US" sz="3800" dirty="0"/>
              <a:t>Introduction</a:t>
            </a:r>
          </a:p>
          <a:p>
            <a:pPr marL="457200" indent="-457200">
              <a:lnSpc>
                <a:spcPct val="120000"/>
              </a:lnSpc>
              <a:buFont typeface="Arial" panose="020B0604020202020204" pitchFamily="34" charset="0"/>
              <a:buChar char="•"/>
            </a:pPr>
            <a:r>
              <a:rPr lang="en-US" sz="3800" dirty="0"/>
              <a:t>Objectives</a:t>
            </a:r>
          </a:p>
          <a:p>
            <a:pPr marL="457200" indent="-457200">
              <a:lnSpc>
                <a:spcPct val="120000"/>
              </a:lnSpc>
              <a:buFont typeface="Arial" panose="020B0604020202020204" pitchFamily="34" charset="0"/>
              <a:buChar char="•"/>
            </a:pPr>
            <a:r>
              <a:rPr lang="en-US" sz="3800" dirty="0"/>
              <a:t>Sense of Belonging &amp; Caring Campus</a:t>
            </a:r>
          </a:p>
          <a:p>
            <a:pPr marL="457200" indent="-457200">
              <a:lnSpc>
                <a:spcPct val="120000"/>
              </a:lnSpc>
              <a:buFont typeface="Arial" panose="020B0604020202020204" pitchFamily="34" charset="0"/>
              <a:buChar char="•"/>
            </a:pPr>
            <a:r>
              <a:rPr lang="en-US" sz="3800" dirty="0"/>
              <a:t>Commitment to Diversity, Equity, and Inclusion</a:t>
            </a:r>
          </a:p>
          <a:p>
            <a:pPr marL="457200" indent="-457200">
              <a:lnSpc>
                <a:spcPct val="120000"/>
              </a:lnSpc>
              <a:buFont typeface="Arial" panose="020B0604020202020204" pitchFamily="34" charset="0"/>
              <a:buChar char="•"/>
            </a:pPr>
            <a:r>
              <a:rPr lang="en-US" sz="3800" dirty="0"/>
              <a:t>Diversity, Equity, and Inclusion in Your Practice and as a Community Member </a:t>
            </a:r>
          </a:p>
          <a:p>
            <a:pPr marL="457200" indent="-457200">
              <a:lnSpc>
                <a:spcPct val="120000"/>
              </a:lnSpc>
              <a:buFont typeface="Arial" panose="020B0604020202020204" pitchFamily="34" charset="0"/>
              <a:buChar char="•"/>
            </a:pPr>
            <a:r>
              <a:rPr lang="en-US" sz="3800" dirty="0"/>
              <a:t>Resources</a:t>
            </a:r>
          </a:p>
          <a:p>
            <a:pPr marL="457200" indent="-457200">
              <a:lnSpc>
                <a:spcPct val="120000"/>
              </a:lnSpc>
              <a:buFont typeface="Arial" panose="020B0604020202020204" pitchFamily="34" charset="0"/>
              <a:buChar char="•"/>
            </a:pPr>
            <a:r>
              <a:rPr lang="en-US" sz="3800" dirty="0"/>
              <a:t>Final Q &amp; A</a:t>
            </a:r>
          </a:p>
          <a:p>
            <a:endParaRPr lang="en-US" dirty="0"/>
          </a:p>
        </p:txBody>
      </p:sp>
    </p:spTree>
    <p:extLst>
      <p:ext uri="{BB962C8B-B14F-4D97-AF65-F5344CB8AC3E}">
        <p14:creationId xmlns:p14="http://schemas.microsoft.com/office/powerpoint/2010/main" val="13256085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AE308-3076-43DB-B834-DA0B0AE19AF9}"/>
              </a:ext>
            </a:extLst>
          </p:cNvPr>
          <p:cNvSpPr>
            <a:spLocks noGrp="1"/>
          </p:cNvSpPr>
          <p:nvPr>
            <p:ph type="ctrTitle"/>
          </p:nvPr>
        </p:nvSpPr>
        <p:spPr>
          <a:xfrm>
            <a:off x="262055" y="1122363"/>
            <a:ext cx="7008631" cy="2133599"/>
          </a:xfrm>
        </p:spPr>
        <p:txBody>
          <a:bodyPr/>
          <a:lstStyle/>
          <a:p>
            <a:r>
              <a:rPr lang="en-US" dirty="0"/>
              <a:t>Thank you.</a:t>
            </a:r>
          </a:p>
        </p:txBody>
      </p:sp>
      <p:sp>
        <p:nvSpPr>
          <p:cNvPr id="3" name="Content Placeholder 2">
            <a:extLst>
              <a:ext uri="{FF2B5EF4-FFF2-40B4-BE49-F238E27FC236}">
                <a16:creationId xmlns:a16="http://schemas.microsoft.com/office/drawing/2014/main" id="{BABC2CE0-8806-4B2A-A10A-32984D317434}"/>
              </a:ext>
            </a:extLst>
          </p:cNvPr>
          <p:cNvSpPr>
            <a:spLocks noGrp="1"/>
          </p:cNvSpPr>
          <p:nvPr>
            <p:ph type="subTitle" idx="1"/>
          </p:nvPr>
        </p:nvSpPr>
        <p:spPr>
          <a:xfrm>
            <a:off x="977591" y="3602038"/>
            <a:ext cx="6410180" cy="2247219"/>
          </a:xfrm>
        </p:spPr>
        <p:txBody>
          <a:bodyPr>
            <a:normAutofit fontScale="92500"/>
          </a:bodyPr>
          <a:lstStyle/>
          <a:p>
            <a:r>
              <a:rPr lang="en-US" dirty="0"/>
              <a:t>Julie D. Dockery, EdD</a:t>
            </a:r>
          </a:p>
          <a:p>
            <a:r>
              <a:rPr lang="en-US" sz="2400" i="1" dirty="0"/>
              <a:t>Associate Provost for Diversity, Equity, and Inclusion</a:t>
            </a:r>
          </a:p>
          <a:p>
            <a:br>
              <a:rPr lang="en-US" sz="900" dirty="0"/>
            </a:br>
            <a:r>
              <a:rPr lang="en-US" dirty="0"/>
              <a:t>jdockery@ben.edu</a:t>
            </a:r>
          </a:p>
          <a:p>
            <a:br>
              <a:rPr lang="en-US" sz="900" dirty="0"/>
            </a:br>
            <a:r>
              <a:rPr lang="en-US" dirty="0"/>
              <a:t>901-230-5669</a:t>
            </a:r>
          </a:p>
        </p:txBody>
      </p:sp>
      <p:pic>
        <p:nvPicPr>
          <p:cNvPr id="5" name="Graphic 4" descr="Employee badge with solid fill">
            <a:extLst>
              <a:ext uri="{FF2B5EF4-FFF2-40B4-BE49-F238E27FC236}">
                <a16:creationId xmlns:a16="http://schemas.microsoft.com/office/drawing/2014/main" id="{829111C6-CCC6-A87C-382A-802DE2DA456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58025" y="3527487"/>
            <a:ext cx="553843" cy="553843"/>
          </a:xfrm>
          <a:prstGeom prst="rect">
            <a:avLst/>
          </a:prstGeom>
        </p:spPr>
      </p:pic>
      <p:pic>
        <p:nvPicPr>
          <p:cNvPr id="7" name="Graphic 6" descr="Envelope with solid fill">
            <a:extLst>
              <a:ext uri="{FF2B5EF4-FFF2-40B4-BE49-F238E27FC236}">
                <a16:creationId xmlns:a16="http://schemas.microsoft.com/office/drawing/2014/main" id="{9DCDE02D-67EA-40E4-F7B9-DF0550F8A3F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57410" y="4547227"/>
            <a:ext cx="553843" cy="553843"/>
          </a:xfrm>
          <a:prstGeom prst="rect">
            <a:avLst/>
          </a:prstGeom>
        </p:spPr>
      </p:pic>
      <p:pic>
        <p:nvPicPr>
          <p:cNvPr id="9" name="Graphic 8" descr="Telephone with solid fill">
            <a:extLst>
              <a:ext uri="{FF2B5EF4-FFF2-40B4-BE49-F238E27FC236}">
                <a16:creationId xmlns:a16="http://schemas.microsoft.com/office/drawing/2014/main" id="{DD98C99D-D978-7631-AC95-98F56D31F920}"/>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214349" y="5095674"/>
            <a:ext cx="639963" cy="639963"/>
          </a:xfrm>
          <a:prstGeom prst="rect">
            <a:avLst/>
          </a:prstGeom>
        </p:spPr>
      </p:pic>
    </p:spTree>
    <p:extLst>
      <p:ext uri="{BB962C8B-B14F-4D97-AF65-F5344CB8AC3E}">
        <p14:creationId xmlns:p14="http://schemas.microsoft.com/office/powerpoint/2010/main" val="9261845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C3F4D-6519-7EE8-8E2A-78373E9DA459}"/>
              </a:ext>
            </a:extLst>
          </p:cNvPr>
          <p:cNvSpPr>
            <a:spLocks noGrp="1"/>
          </p:cNvSpPr>
          <p:nvPr>
            <p:ph type="title"/>
          </p:nvPr>
        </p:nvSpPr>
        <p:spPr/>
        <p:txBody>
          <a:bodyPr/>
          <a:lstStyle/>
          <a:p>
            <a:r>
              <a:rPr lang="en-US" dirty="0"/>
              <a:t>Introduction #1 – Silent Responses</a:t>
            </a:r>
          </a:p>
        </p:txBody>
      </p:sp>
      <p:sp>
        <p:nvSpPr>
          <p:cNvPr id="3" name="Content Placeholder 2">
            <a:extLst>
              <a:ext uri="{FF2B5EF4-FFF2-40B4-BE49-F238E27FC236}">
                <a16:creationId xmlns:a16="http://schemas.microsoft.com/office/drawing/2014/main" id="{C2697513-59AC-6E34-C8C3-35959113051F}"/>
              </a:ext>
            </a:extLst>
          </p:cNvPr>
          <p:cNvSpPr>
            <a:spLocks noGrp="1"/>
          </p:cNvSpPr>
          <p:nvPr>
            <p:ph idx="1"/>
          </p:nvPr>
        </p:nvSpPr>
        <p:spPr/>
        <p:txBody>
          <a:bodyPr/>
          <a:lstStyle/>
          <a:p>
            <a:pPr marL="514350" indent="-514350">
              <a:buFont typeface="+mj-lt"/>
              <a:buAutoNum type="arabicPeriod"/>
            </a:pPr>
            <a:r>
              <a:rPr lang="en-US" dirty="0"/>
              <a:t>On a scale of 1 to 10, 10 being the highest, “How has your day been going so far?”</a:t>
            </a:r>
          </a:p>
          <a:p>
            <a:pPr marL="514350" indent="-514350">
              <a:buFont typeface="+mj-lt"/>
              <a:buAutoNum type="arabicPeriod"/>
            </a:pPr>
            <a:r>
              <a:rPr lang="en-US" dirty="0"/>
              <a:t>On a scale of 1 to 10, 10 being the highest, “How has the new faculty mentoring program been going up to this point?”</a:t>
            </a:r>
          </a:p>
          <a:p>
            <a:pPr marL="514350" indent="-514350">
              <a:buFont typeface="+mj-lt"/>
              <a:buAutoNum type="arabicPeriod"/>
            </a:pPr>
            <a:r>
              <a:rPr lang="en-US" dirty="0"/>
              <a:t>On a scale of 1 to 10, 10 being the highest, “How has your semester been going?”</a:t>
            </a:r>
          </a:p>
          <a:p>
            <a:pPr marL="514350" indent="-514350">
              <a:buFont typeface="+mj-lt"/>
              <a:buAutoNum type="arabicPeriod"/>
            </a:pPr>
            <a:endParaRPr lang="en-US" dirty="0"/>
          </a:p>
          <a:p>
            <a:pPr marL="514350" indent="-514350">
              <a:buFont typeface="+mj-lt"/>
              <a:buAutoNum type="arabicPeriod"/>
            </a:pPr>
            <a:endParaRPr lang="en-US" dirty="0"/>
          </a:p>
        </p:txBody>
      </p:sp>
    </p:spTree>
    <p:extLst>
      <p:ext uri="{BB962C8B-B14F-4D97-AF65-F5344CB8AC3E}">
        <p14:creationId xmlns:p14="http://schemas.microsoft.com/office/powerpoint/2010/main" val="14857913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C3F4D-6519-7EE8-8E2A-78373E9DA459}"/>
              </a:ext>
            </a:extLst>
          </p:cNvPr>
          <p:cNvSpPr>
            <a:spLocks noGrp="1"/>
          </p:cNvSpPr>
          <p:nvPr>
            <p:ph type="title"/>
          </p:nvPr>
        </p:nvSpPr>
        <p:spPr/>
        <p:txBody>
          <a:bodyPr/>
          <a:lstStyle/>
          <a:p>
            <a:r>
              <a:rPr lang="en-US" sz="3600" dirty="0"/>
              <a:t>Introduction #2 – “What About Your Name?”</a:t>
            </a:r>
          </a:p>
        </p:txBody>
      </p:sp>
      <p:sp>
        <p:nvSpPr>
          <p:cNvPr id="3" name="Content Placeholder 2">
            <a:extLst>
              <a:ext uri="{FF2B5EF4-FFF2-40B4-BE49-F238E27FC236}">
                <a16:creationId xmlns:a16="http://schemas.microsoft.com/office/drawing/2014/main" id="{C2697513-59AC-6E34-C8C3-35959113051F}"/>
              </a:ext>
            </a:extLst>
          </p:cNvPr>
          <p:cNvSpPr>
            <a:spLocks noGrp="1"/>
          </p:cNvSpPr>
          <p:nvPr>
            <p:ph idx="1"/>
          </p:nvPr>
        </p:nvSpPr>
        <p:spPr/>
        <p:txBody>
          <a:bodyPr/>
          <a:lstStyle/>
          <a:p>
            <a:r>
              <a:rPr lang="en-US" b="1" dirty="0"/>
              <a:t>Directions:</a:t>
            </a:r>
            <a:r>
              <a:rPr lang="en-US" dirty="0"/>
              <a:t> Prepare to answer one of the following questions within 30-seconds. </a:t>
            </a:r>
          </a:p>
          <a:p>
            <a:pPr marL="514350" indent="-514350">
              <a:buFont typeface="+mj-lt"/>
              <a:buAutoNum type="arabicPeriod"/>
            </a:pPr>
            <a:r>
              <a:rPr lang="en-US" dirty="0"/>
              <a:t>What is your name and what does it mean?</a:t>
            </a:r>
          </a:p>
          <a:p>
            <a:pPr marL="514350" indent="-514350">
              <a:buFont typeface="+mj-lt"/>
              <a:buAutoNum type="arabicPeriod"/>
            </a:pPr>
            <a:r>
              <a:rPr lang="en-US" dirty="0"/>
              <a:t>Who named you and why were you given your name?</a:t>
            </a:r>
          </a:p>
          <a:p>
            <a:pPr marL="514350" indent="-514350">
              <a:buFont typeface="+mj-lt"/>
              <a:buAutoNum type="arabicPeriod"/>
            </a:pPr>
            <a:r>
              <a:rPr lang="en-US" dirty="0"/>
              <a:t>What other name are you called/do you go by, who calls you by that name, and why was that name given to you?</a:t>
            </a:r>
          </a:p>
          <a:p>
            <a:pPr marL="514350" indent="-514350">
              <a:buFont typeface="+mj-lt"/>
              <a:buAutoNum type="arabicPeriod"/>
            </a:pPr>
            <a:r>
              <a:rPr lang="en-US" dirty="0"/>
              <a:t>Tell a quick, interesting story about your name.</a:t>
            </a:r>
          </a:p>
          <a:p>
            <a:pPr marL="514350" indent="-514350">
              <a:buFont typeface="+mj-lt"/>
              <a:buAutoNum type="arabicPeriod"/>
            </a:pPr>
            <a:endParaRPr lang="en-US" dirty="0"/>
          </a:p>
          <a:p>
            <a:pPr marL="514350" indent="-514350">
              <a:buFont typeface="+mj-lt"/>
              <a:buAutoNum type="arabicPeriod"/>
            </a:pPr>
            <a:endParaRPr lang="en-US" dirty="0"/>
          </a:p>
        </p:txBody>
      </p:sp>
    </p:spTree>
    <p:extLst>
      <p:ext uri="{BB962C8B-B14F-4D97-AF65-F5344CB8AC3E}">
        <p14:creationId xmlns:p14="http://schemas.microsoft.com/office/powerpoint/2010/main" val="9721346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0295B-54B9-4937-90E3-BAB9CE69E30B}"/>
              </a:ext>
            </a:extLst>
          </p:cNvPr>
          <p:cNvSpPr>
            <a:spLocks noGrp="1"/>
          </p:cNvSpPr>
          <p:nvPr>
            <p:ph type="ctrTitle"/>
          </p:nvPr>
        </p:nvSpPr>
        <p:spPr>
          <a:xfrm>
            <a:off x="1167494" y="1059401"/>
            <a:ext cx="6245912" cy="1282356"/>
          </a:xfrm>
        </p:spPr>
        <p:txBody>
          <a:bodyPr/>
          <a:lstStyle/>
          <a:p>
            <a:r>
              <a:rPr lang="en-US" dirty="0"/>
              <a:t>Objectives</a:t>
            </a:r>
          </a:p>
        </p:txBody>
      </p:sp>
      <p:sp>
        <p:nvSpPr>
          <p:cNvPr id="4" name="Text Placeholder 3">
            <a:extLst>
              <a:ext uri="{FF2B5EF4-FFF2-40B4-BE49-F238E27FC236}">
                <a16:creationId xmlns:a16="http://schemas.microsoft.com/office/drawing/2014/main" id="{D51A6D85-3837-435F-A342-5A3F98172B12}"/>
              </a:ext>
            </a:extLst>
          </p:cNvPr>
          <p:cNvSpPr>
            <a:spLocks noGrp="1"/>
          </p:cNvSpPr>
          <p:nvPr>
            <p:ph type="subTitle" idx="1"/>
          </p:nvPr>
        </p:nvSpPr>
        <p:spPr>
          <a:xfrm>
            <a:off x="1167494" y="2449551"/>
            <a:ext cx="6245912" cy="3962400"/>
          </a:xfrm>
        </p:spPr>
        <p:txBody>
          <a:bodyPr vert="horz" lIns="91440" tIns="45720" rIns="91440" bIns="45720" rtlCol="0" anchor="t">
            <a:noAutofit/>
          </a:bodyPr>
          <a:lstStyle/>
          <a:p>
            <a:pPr marL="457200" indent="-457200">
              <a:buFont typeface="Arial" panose="020B0604020202020204" pitchFamily="34" charset="0"/>
              <a:buChar char="•"/>
            </a:pPr>
            <a:r>
              <a:rPr lang="en-US" sz="2400" b="1" dirty="0">
                <a:solidFill>
                  <a:srgbClr val="FFFF00"/>
                </a:solidFill>
              </a:rPr>
              <a:t>Be introduced to “Sense of Belonging” and “Caring Campus”.</a:t>
            </a:r>
          </a:p>
          <a:p>
            <a:pPr marL="457200" indent="-457200">
              <a:buFont typeface="Arial" panose="020B0604020202020204" pitchFamily="34" charset="0"/>
              <a:buChar char="•"/>
            </a:pPr>
            <a:endParaRPr lang="en-US" sz="800" b="1" dirty="0">
              <a:solidFill>
                <a:srgbClr val="FFFF00"/>
              </a:solidFill>
            </a:endParaRPr>
          </a:p>
          <a:p>
            <a:pPr marL="457200" indent="-457200">
              <a:buFont typeface="Arial" panose="020B0604020202020204" pitchFamily="34" charset="0"/>
              <a:buChar char="•"/>
            </a:pPr>
            <a:r>
              <a:rPr lang="en-US" sz="2400" b="1" dirty="0">
                <a:solidFill>
                  <a:srgbClr val="FFFF00"/>
                </a:solidFill>
              </a:rPr>
              <a:t>Recognize BenU’s Commitment to Diversity, Equity, and Inclusion.</a:t>
            </a:r>
          </a:p>
          <a:p>
            <a:pPr marL="457200" indent="-457200">
              <a:buFont typeface="Arial" panose="020B0604020202020204" pitchFamily="34" charset="0"/>
              <a:buChar char="•"/>
            </a:pPr>
            <a:endParaRPr lang="en-US" sz="800" b="1" dirty="0">
              <a:solidFill>
                <a:srgbClr val="FFFF00"/>
              </a:solidFill>
            </a:endParaRPr>
          </a:p>
          <a:p>
            <a:pPr marL="457200" indent="-457200">
              <a:buFont typeface="Arial" panose="020B0604020202020204" pitchFamily="34" charset="0"/>
              <a:buChar char="•"/>
            </a:pPr>
            <a:r>
              <a:rPr lang="en-US" sz="2400" b="1" dirty="0">
                <a:solidFill>
                  <a:srgbClr val="FFFF00"/>
                </a:solidFill>
              </a:rPr>
              <a:t>Consider DEI in Your Practice and As a BenU Community Member. </a:t>
            </a:r>
          </a:p>
          <a:p>
            <a:pPr marL="457200" indent="-457200">
              <a:buFont typeface="Arial" panose="020B0604020202020204" pitchFamily="34" charset="0"/>
              <a:buChar char="•"/>
            </a:pPr>
            <a:endParaRPr lang="en-US" sz="800" b="1" dirty="0">
              <a:solidFill>
                <a:srgbClr val="FFFF00"/>
              </a:solidFill>
            </a:endParaRPr>
          </a:p>
          <a:p>
            <a:pPr marL="457200" indent="-457200">
              <a:buFont typeface="Arial" panose="020B0604020202020204" pitchFamily="34" charset="0"/>
              <a:buChar char="•"/>
            </a:pPr>
            <a:r>
              <a:rPr lang="en-US" sz="2400" b="1" dirty="0">
                <a:solidFill>
                  <a:srgbClr val="FFFF00"/>
                </a:solidFill>
              </a:rPr>
              <a:t>Discover Useful Resources.</a:t>
            </a:r>
          </a:p>
        </p:txBody>
      </p:sp>
    </p:spTree>
    <p:extLst>
      <p:ext uri="{BB962C8B-B14F-4D97-AF65-F5344CB8AC3E}">
        <p14:creationId xmlns:p14="http://schemas.microsoft.com/office/powerpoint/2010/main" val="34467973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9BCFA-338B-7BBD-BA20-8C88EB03CB77}"/>
              </a:ext>
            </a:extLst>
          </p:cNvPr>
          <p:cNvSpPr>
            <a:spLocks noGrp="1"/>
          </p:cNvSpPr>
          <p:nvPr>
            <p:ph type="title"/>
          </p:nvPr>
        </p:nvSpPr>
        <p:spPr/>
        <p:txBody>
          <a:bodyPr/>
          <a:lstStyle/>
          <a:p>
            <a:r>
              <a:rPr lang="en-US" dirty="0"/>
              <a:t>Sense of Belonging</a:t>
            </a:r>
          </a:p>
        </p:txBody>
      </p:sp>
      <p:sp>
        <p:nvSpPr>
          <p:cNvPr id="3" name="Content Placeholder 2">
            <a:extLst>
              <a:ext uri="{FF2B5EF4-FFF2-40B4-BE49-F238E27FC236}">
                <a16:creationId xmlns:a16="http://schemas.microsoft.com/office/drawing/2014/main" id="{98FE977A-B9E1-ACB0-0A6D-AD503F65D20A}"/>
              </a:ext>
            </a:extLst>
          </p:cNvPr>
          <p:cNvSpPr>
            <a:spLocks noGrp="1"/>
          </p:cNvSpPr>
          <p:nvPr>
            <p:ph idx="1"/>
          </p:nvPr>
        </p:nvSpPr>
        <p:spPr/>
        <p:txBody>
          <a:bodyPr/>
          <a:lstStyle/>
          <a:p>
            <a:pPr>
              <a:lnSpc>
                <a:spcPct val="100000"/>
              </a:lnSpc>
            </a:pPr>
            <a:r>
              <a:rPr lang="en-US" sz="2400" dirty="0"/>
              <a:t>“Belonging is the feeling of security and support when there is a sense of acceptance, inclusion, and identity for a member of a certain group. It is when an individual can bring their authentic self to work” as well as when a student can bring their authentic self to the classroom. When a student, staff member, or faculty member does not feel a sense of belonging, “their performance and their personal lives suffer” (“Diversity and Inclusion”).  </a:t>
            </a:r>
          </a:p>
          <a:p>
            <a:pPr algn="r">
              <a:lnSpc>
                <a:spcPct val="100000"/>
              </a:lnSpc>
            </a:pPr>
            <a:r>
              <a:rPr lang="en-US" sz="2400" dirty="0">
                <a:solidFill>
                  <a:schemeClr val="accent1">
                    <a:lumMod val="75000"/>
                  </a:schemeClr>
                </a:solidFill>
              </a:rPr>
              <a:t>Source: </a:t>
            </a:r>
            <a:r>
              <a:rPr lang="en-US" sz="2400" i="1" dirty="0"/>
              <a:t>Cornell University</a:t>
            </a:r>
            <a:endParaRPr lang="en-US" sz="2400" dirty="0"/>
          </a:p>
        </p:txBody>
      </p:sp>
    </p:spTree>
    <p:extLst>
      <p:ext uri="{BB962C8B-B14F-4D97-AF65-F5344CB8AC3E}">
        <p14:creationId xmlns:p14="http://schemas.microsoft.com/office/powerpoint/2010/main" val="14075834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1150BC-CFD1-911F-0E6B-DCB77F48391B}"/>
              </a:ext>
            </a:extLst>
          </p:cNvPr>
          <p:cNvSpPr>
            <a:spLocks noGrp="1"/>
          </p:cNvSpPr>
          <p:nvPr>
            <p:ph type="title"/>
          </p:nvPr>
        </p:nvSpPr>
        <p:spPr>
          <a:xfrm>
            <a:off x="814040" y="381000"/>
            <a:ext cx="10132636" cy="1325563"/>
          </a:xfrm>
        </p:spPr>
        <p:txBody>
          <a:bodyPr/>
          <a:lstStyle/>
          <a:p>
            <a:r>
              <a:rPr lang="en-US" dirty="0"/>
              <a:t>Ways to Foster a Sense of Belonging</a:t>
            </a:r>
          </a:p>
        </p:txBody>
      </p:sp>
      <p:sp>
        <p:nvSpPr>
          <p:cNvPr id="3" name="Content Placeholder 2">
            <a:extLst>
              <a:ext uri="{FF2B5EF4-FFF2-40B4-BE49-F238E27FC236}">
                <a16:creationId xmlns:a16="http://schemas.microsoft.com/office/drawing/2014/main" id="{4F28F83E-3E22-8448-7831-4684CACA81A9}"/>
              </a:ext>
            </a:extLst>
          </p:cNvPr>
          <p:cNvSpPr>
            <a:spLocks noGrp="1"/>
          </p:cNvSpPr>
          <p:nvPr>
            <p:ph idx="1"/>
          </p:nvPr>
        </p:nvSpPr>
        <p:spPr>
          <a:xfrm>
            <a:off x="814039" y="1873405"/>
            <a:ext cx="10132636" cy="4237463"/>
          </a:xfrm>
        </p:spPr>
        <p:txBody>
          <a:bodyPr/>
          <a:lstStyle/>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lang="en-US" sz="2000" dirty="0"/>
              <a:t>Implement day-one introductions. They may be corny, but they serve a purpose.</a:t>
            </a:r>
          </a:p>
          <a:p>
            <a:pPr marL="457200" indent="-457200">
              <a:buFont typeface="+mj-lt"/>
              <a:buAutoNum type="arabicPeriod"/>
            </a:pPr>
            <a:r>
              <a:rPr lang="en-US" sz="2000" dirty="0"/>
              <a:t>Provide </a:t>
            </a:r>
            <a:r>
              <a:rPr lang="en-US" sz="2000" u="sng" dirty="0"/>
              <a:t>all</a:t>
            </a:r>
            <a:r>
              <a:rPr lang="en-US" sz="2000" dirty="0"/>
              <a:t> students access to information.</a:t>
            </a:r>
          </a:p>
          <a:p>
            <a:pPr marL="457200" indent="-457200">
              <a:buFont typeface="+mj-lt"/>
              <a:buAutoNum type="arabicPeriod"/>
            </a:pPr>
            <a:r>
              <a:rPr lang="en-US" sz="2000" dirty="0"/>
              <a:t>Create class activities and assignments that require students to work together, thus creating a sense of community.</a:t>
            </a:r>
          </a:p>
          <a:p>
            <a:pPr marL="457200" indent="-457200">
              <a:buFont typeface="+mj-lt"/>
              <a:buAutoNum type="arabicPeriod"/>
            </a:pPr>
            <a:r>
              <a:rPr lang="en-US" sz="2000" dirty="0"/>
              <a:t>Encourage students to use their voice; then engage positively with (or with curiosity to) their knowledge and lived experiences.</a:t>
            </a:r>
          </a:p>
          <a:p>
            <a:pPr marL="457200" indent="-457200">
              <a:buFont typeface="+mj-lt"/>
              <a:buAutoNum type="arabicPeriod"/>
            </a:pPr>
            <a:r>
              <a:rPr lang="en-US" sz="2000" dirty="0"/>
              <a:t>Approach conferencing, coaching, and development as opportunities to work and build </a:t>
            </a:r>
            <a:r>
              <a:rPr lang="en-US" sz="2000" b="1" dirty="0"/>
              <a:t>together</a:t>
            </a:r>
            <a:r>
              <a:rPr lang="en-US" sz="2000" dirty="0"/>
              <a:t>.</a:t>
            </a:r>
          </a:p>
          <a:p>
            <a:pPr marL="457200" indent="-457200">
              <a:buFont typeface="+mj-lt"/>
              <a:buAutoNum type="arabicPeriod"/>
            </a:pPr>
            <a:r>
              <a:rPr lang="en-US" sz="2000" dirty="0"/>
              <a:t>Show care and compassion.</a:t>
            </a:r>
          </a:p>
          <a:p>
            <a:pPr marL="457200" indent="-457200">
              <a:buFont typeface="+mj-lt"/>
              <a:buAutoNum type="arabicPeriod"/>
            </a:pPr>
            <a:r>
              <a:rPr lang="en-US" sz="2000" dirty="0"/>
              <a:t>Reflect on how you communicate with students interpersonally (including your general disposition, facial expressions, and body language).</a:t>
            </a:r>
          </a:p>
        </p:txBody>
      </p:sp>
    </p:spTree>
    <p:extLst>
      <p:ext uri="{BB962C8B-B14F-4D97-AF65-F5344CB8AC3E}">
        <p14:creationId xmlns:p14="http://schemas.microsoft.com/office/powerpoint/2010/main" val="32950074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9BCFA-338B-7BBD-BA20-8C88EB03CB77}"/>
              </a:ext>
            </a:extLst>
          </p:cNvPr>
          <p:cNvSpPr>
            <a:spLocks noGrp="1"/>
          </p:cNvSpPr>
          <p:nvPr>
            <p:ph type="title"/>
          </p:nvPr>
        </p:nvSpPr>
        <p:spPr/>
        <p:txBody>
          <a:bodyPr/>
          <a:lstStyle/>
          <a:p>
            <a:r>
              <a:rPr lang="en-US" dirty="0"/>
              <a:t>Caring Campus</a:t>
            </a:r>
          </a:p>
        </p:txBody>
      </p:sp>
      <p:sp>
        <p:nvSpPr>
          <p:cNvPr id="3" name="Content Placeholder 2">
            <a:extLst>
              <a:ext uri="{FF2B5EF4-FFF2-40B4-BE49-F238E27FC236}">
                <a16:creationId xmlns:a16="http://schemas.microsoft.com/office/drawing/2014/main" id="{98FE977A-B9E1-ACB0-0A6D-AD503F65D20A}"/>
              </a:ext>
            </a:extLst>
          </p:cNvPr>
          <p:cNvSpPr>
            <a:spLocks noGrp="1"/>
          </p:cNvSpPr>
          <p:nvPr>
            <p:ph idx="1"/>
          </p:nvPr>
        </p:nvSpPr>
        <p:spPr/>
        <p:txBody>
          <a:bodyPr/>
          <a:lstStyle/>
          <a:p>
            <a:pPr>
              <a:lnSpc>
                <a:spcPct val="100000"/>
              </a:lnSpc>
            </a:pPr>
            <a:r>
              <a:rPr lang="en-US" sz="2400" dirty="0"/>
              <a:t>“Students come where they are welcome and stay where they feel cared about. Caring Campus is based on decades of research documenting that students who feel connected to their college are more likely to complete and succeed in their courses, persist from semester to semester, and achieve their educational goals.” (“Creating a Caring Campus”).  </a:t>
            </a:r>
          </a:p>
          <a:p>
            <a:pPr algn="r">
              <a:lnSpc>
                <a:spcPct val="100000"/>
              </a:lnSpc>
            </a:pPr>
            <a:r>
              <a:rPr lang="en-US" sz="2400" dirty="0">
                <a:solidFill>
                  <a:schemeClr val="accent1">
                    <a:lumMod val="75000"/>
                  </a:schemeClr>
                </a:solidFill>
              </a:rPr>
              <a:t>Source:</a:t>
            </a:r>
            <a:r>
              <a:rPr lang="en-US" sz="2400" dirty="0"/>
              <a:t> </a:t>
            </a:r>
            <a:r>
              <a:rPr lang="en-US" sz="2400" i="1" dirty="0"/>
              <a:t>Institute for Evidence-Based Change</a:t>
            </a:r>
            <a:endParaRPr lang="en-US" sz="2400" dirty="0"/>
          </a:p>
        </p:txBody>
      </p:sp>
    </p:spTree>
    <p:extLst>
      <p:ext uri="{BB962C8B-B14F-4D97-AF65-F5344CB8AC3E}">
        <p14:creationId xmlns:p14="http://schemas.microsoft.com/office/powerpoint/2010/main" val="15529635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0295B-54B9-4937-90E3-BAB9CE69E30B}"/>
              </a:ext>
            </a:extLst>
          </p:cNvPr>
          <p:cNvSpPr>
            <a:spLocks noGrp="1"/>
          </p:cNvSpPr>
          <p:nvPr>
            <p:ph type="ctrTitle"/>
          </p:nvPr>
        </p:nvSpPr>
        <p:spPr>
          <a:xfrm>
            <a:off x="1167494" y="1059400"/>
            <a:ext cx="6245912" cy="1716457"/>
          </a:xfrm>
        </p:spPr>
        <p:txBody>
          <a:bodyPr/>
          <a:lstStyle/>
          <a:p>
            <a:r>
              <a:rPr lang="en-US" dirty="0"/>
              <a:t>Activity #1</a:t>
            </a:r>
          </a:p>
        </p:txBody>
      </p:sp>
      <p:sp>
        <p:nvSpPr>
          <p:cNvPr id="4" name="Text Placeholder 3">
            <a:extLst>
              <a:ext uri="{FF2B5EF4-FFF2-40B4-BE49-F238E27FC236}">
                <a16:creationId xmlns:a16="http://schemas.microsoft.com/office/drawing/2014/main" id="{D51A6D85-3837-435F-A342-5A3F98172B12}"/>
              </a:ext>
            </a:extLst>
          </p:cNvPr>
          <p:cNvSpPr>
            <a:spLocks noGrp="1"/>
          </p:cNvSpPr>
          <p:nvPr>
            <p:ph type="subTitle" idx="1"/>
          </p:nvPr>
        </p:nvSpPr>
        <p:spPr>
          <a:xfrm>
            <a:off x="1167494" y="2895600"/>
            <a:ext cx="6245912" cy="3962400"/>
          </a:xfrm>
        </p:spPr>
        <p:txBody>
          <a:bodyPr vert="horz" lIns="91440" tIns="45720" rIns="91440" bIns="45720" rtlCol="0" anchor="t">
            <a:noAutofit/>
          </a:bodyPr>
          <a:lstStyle/>
          <a:p>
            <a:pPr marL="342900" indent="-342900">
              <a:buFont typeface="Courier New" panose="02070309020205020404" pitchFamily="49" charset="0"/>
              <a:buChar char="o"/>
            </a:pPr>
            <a:r>
              <a:rPr lang="en-US" sz="2400" b="1" dirty="0">
                <a:solidFill>
                  <a:srgbClr val="FFFF00"/>
                </a:solidFill>
              </a:rPr>
              <a:t>In what ways would you say I’ve tried to create a sense of community/sense of belonging among those of us who are together now.</a:t>
            </a:r>
          </a:p>
          <a:p>
            <a:pPr marL="342900" indent="-342900">
              <a:buFont typeface="Courier New" panose="02070309020205020404" pitchFamily="49" charset="0"/>
              <a:buChar char="o"/>
            </a:pPr>
            <a:r>
              <a:rPr lang="en-US" sz="2400" b="1" dirty="0">
                <a:solidFill>
                  <a:srgbClr val="FFFF00"/>
                </a:solidFill>
              </a:rPr>
              <a:t>In what ways (whether conspicuously or inconspicuously) would you say that I have attempted to show care for those of you I’m interacting with today.</a:t>
            </a:r>
          </a:p>
          <a:p>
            <a:pPr marL="342900" indent="-342900">
              <a:buFont typeface="Courier New" panose="02070309020205020404" pitchFamily="49" charset="0"/>
              <a:buChar char="o"/>
            </a:pPr>
            <a:endParaRPr lang="en-US" sz="2400" b="1" dirty="0">
              <a:solidFill>
                <a:srgbClr val="FFFF00"/>
              </a:solidFill>
            </a:endParaRPr>
          </a:p>
        </p:txBody>
      </p:sp>
    </p:spTree>
    <p:extLst>
      <p:ext uri="{BB962C8B-B14F-4D97-AF65-F5344CB8AC3E}">
        <p14:creationId xmlns:p14="http://schemas.microsoft.com/office/powerpoint/2010/main" val="3273906759"/>
      </p:ext>
    </p:extLst>
  </p:cSld>
  <p:clrMapOvr>
    <a:masterClrMapping/>
  </p:clrMapOvr>
</p:sld>
</file>

<file path=ppt/theme/theme1.xml><?xml version="1.0" encoding="utf-8"?>
<a:theme xmlns:a="http://schemas.openxmlformats.org/drawingml/2006/main" name="Office Theme">
  <a:themeElements>
    <a:clrScheme name="Universal Color Block">
      <a:dk1>
        <a:srgbClr val="000000"/>
      </a:dk1>
      <a:lt1>
        <a:srgbClr val="FFFFFF"/>
      </a:lt1>
      <a:dk2>
        <a:srgbClr val="44546A"/>
      </a:dk2>
      <a:lt2>
        <a:srgbClr val="E7E6E6"/>
      </a:lt2>
      <a:accent1>
        <a:srgbClr val="0068FF"/>
      </a:accent1>
      <a:accent2>
        <a:srgbClr val="DAE5EF"/>
      </a:accent2>
      <a:accent3>
        <a:srgbClr val="637183"/>
      </a:accent3>
      <a:accent4>
        <a:srgbClr val="434E5E"/>
      </a:accent4>
      <a:accent5>
        <a:srgbClr val="5B9BD5"/>
      </a:accent5>
      <a:accent6>
        <a:srgbClr val="70AD47"/>
      </a:accent6>
      <a:hlink>
        <a:srgbClr val="0563C1"/>
      </a:hlink>
      <a:folHlink>
        <a:srgbClr val="954F72"/>
      </a:folHlink>
    </a:clrScheme>
    <a:fontScheme name="Custom 75">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niversal Color Block_Win32_AP_v2" id="{3EA4D81A-EBDE-431D-8B15-A5A6F500D5A4}" vid="{8EBF5489-0BE1-418D-A69C-2193D304C7E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1" ma:contentTypeDescription="Create a new document." ma:contentTypeScope="" ma:versionID="64dfb1555687e0874b4304b796b5b0c7">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6e4c555b5e194d05b7203de9c4567b3"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A615295-94F6-4CE2-A1B1-6B7E1DAA5A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D5BAB77-79E1-4739-AA51-10C9079186D6}">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3.xml><?xml version="1.0" encoding="utf-8"?>
<ds:datastoreItem xmlns:ds="http://schemas.openxmlformats.org/officeDocument/2006/customXml" ds:itemID="{85334180-0405-413B-834A-44FA9E05ADB7}">
  <ds:schemaRefs>
    <ds:schemaRef ds:uri="http://schemas.microsoft.com/sharepoint/v3/contenttype/forms"/>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
  <TotalTime>426</TotalTime>
  <Words>1706</Words>
  <Application>Microsoft Office PowerPoint</Application>
  <PresentationFormat>Widescreen</PresentationFormat>
  <Paragraphs>138</Paragraphs>
  <Slides>20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Courier New</vt:lpstr>
      <vt:lpstr>Tenorite</vt:lpstr>
      <vt:lpstr>Office Theme</vt:lpstr>
      <vt:lpstr>Diversity, Equity, and Inclusion</vt:lpstr>
      <vt:lpstr>Agenda</vt:lpstr>
      <vt:lpstr>Introduction #1 – Silent Responses</vt:lpstr>
      <vt:lpstr>Introduction #2 – “What About Your Name?”</vt:lpstr>
      <vt:lpstr>Objectives</vt:lpstr>
      <vt:lpstr>Sense of Belonging</vt:lpstr>
      <vt:lpstr>Ways to Foster a Sense of Belonging</vt:lpstr>
      <vt:lpstr>Caring Campus</vt:lpstr>
      <vt:lpstr>Activity #1</vt:lpstr>
      <vt:lpstr>Benedictine University is dedicated to transforming our community through a commitment to Diversity, Equity, and Inclusion.</vt:lpstr>
      <vt:lpstr>Diversity, Equity, and Inclusion in Your Practice and as a BenU Community Member</vt:lpstr>
      <vt:lpstr>Teaching</vt:lpstr>
      <vt:lpstr>Research</vt:lpstr>
      <vt:lpstr>Mentoring (Both Ways)</vt:lpstr>
      <vt:lpstr>Relationships/Connections</vt:lpstr>
      <vt:lpstr>Community &amp; Service</vt:lpstr>
      <vt:lpstr>Self-Care</vt:lpstr>
      <vt:lpstr>Activity #2</vt:lpstr>
      <vt:lpstr>Resources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Diversity, Equity, and Inclusion</dc:title>
  <dc:creator>Dockery, Julie D.</dc:creator>
  <cp:lastModifiedBy>Dockery, Julie D.</cp:lastModifiedBy>
  <cp:revision>53</cp:revision>
  <dcterms:created xsi:type="dcterms:W3CDTF">2022-11-10T00:01:24Z</dcterms:created>
  <dcterms:modified xsi:type="dcterms:W3CDTF">2023-01-12T17:07:49Z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